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448" r:id="rId5"/>
    <p:sldId id="259" r:id="rId6"/>
    <p:sldId id="2463" r:id="rId7"/>
    <p:sldId id="2468" r:id="rId8"/>
    <p:sldId id="2476" r:id="rId9"/>
    <p:sldId id="2469" r:id="rId10"/>
    <p:sldId id="2470" r:id="rId11"/>
    <p:sldId id="2472" r:id="rId12"/>
    <p:sldId id="2473" r:id="rId13"/>
    <p:sldId id="2477" r:id="rId14"/>
    <p:sldId id="24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5A60F-6F4A-4024-BFF6-8D729E1A8AAC}" v="685" dt="2022-02-22T03:28:38.1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5" autoAdjust="0"/>
    <p:restoredTop sz="82785" autoAdjust="0"/>
  </p:normalViewPr>
  <p:slideViewPr>
    <p:cSldViewPr snapToGrid="0">
      <p:cViewPr>
        <p:scale>
          <a:sx n="108" d="100"/>
          <a:sy n="108" d="100"/>
        </p:scale>
        <p:origin x="52" y="52"/>
      </p:cViewPr>
      <p:guideLst>
        <p:guide orient="horz" pos="1992"/>
        <p:guide pos="3840"/>
        <p:guide orient="horz" pos="1416"/>
      </p:guideLst>
    </p:cSldViewPr>
  </p:slideViewPr>
  <p:outlineViewPr>
    <p:cViewPr>
      <p:scale>
        <a:sx n="33" d="100"/>
        <a:sy n="33" d="100"/>
      </p:scale>
      <p:origin x="0" y="-5189"/>
    </p:cViewPr>
  </p:outlineViewPr>
  <p:notesTextViewPr>
    <p:cViewPr>
      <p:scale>
        <a:sx n="3" d="2"/>
        <a:sy n="3" d="2"/>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Munroe" userId="fbac79abc2c778f7" providerId="LiveId" clId="{0C75A60F-6F4A-4024-BFF6-8D729E1A8AAC}"/>
    <pc:docChg chg="undo custSel addSld delSld modSld sldOrd modMainMaster">
      <pc:chgData name="James Munroe" userId="fbac79abc2c778f7" providerId="LiveId" clId="{0C75A60F-6F4A-4024-BFF6-8D729E1A8AAC}" dt="2022-02-22T03:28:38.169" v="16836"/>
      <pc:docMkLst>
        <pc:docMk/>
      </pc:docMkLst>
      <pc:sldChg chg="addSp delSp modSp mod ord modTransition modNotesTx">
        <pc:chgData name="James Munroe" userId="fbac79abc2c778f7" providerId="LiveId" clId="{0C75A60F-6F4A-4024-BFF6-8D729E1A8AAC}" dt="2022-02-22T02:39:59.323" v="15964"/>
        <pc:sldMkLst>
          <pc:docMk/>
          <pc:sldMk cId="1325373587" sldId="259"/>
        </pc:sldMkLst>
        <pc:spChg chg="add del mod">
          <ac:chgData name="James Munroe" userId="fbac79abc2c778f7" providerId="LiveId" clId="{0C75A60F-6F4A-4024-BFF6-8D729E1A8AAC}" dt="2022-02-18T23:11:18.185" v="79" actId="478"/>
          <ac:spMkLst>
            <pc:docMk/>
            <pc:sldMk cId="1325373587" sldId="259"/>
            <ac:spMk id="3" creationId="{2995639C-7A64-4A18-A72C-D77EBEC0AA5E}"/>
          </ac:spMkLst>
        </pc:spChg>
        <pc:spChg chg="add del mod">
          <ac:chgData name="James Munroe" userId="fbac79abc2c778f7" providerId="LiveId" clId="{0C75A60F-6F4A-4024-BFF6-8D729E1A8AAC}" dt="2022-02-18T23:27:29.479" v="212"/>
          <ac:spMkLst>
            <pc:docMk/>
            <pc:sldMk cId="1325373587" sldId="259"/>
            <ac:spMk id="6" creationId="{8DB96D87-2157-4E1D-B613-0E7D6D33131E}"/>
          </ac:spMkLst>
        </pc:spChg>
        <pc:spChg chg="add del mod">
          <ac:chgData name="James Munroe" userId="fbac79abc2c778f7" providerId="LiveId" clId="{0C75A60F-6F4A-4024-BFF6-8D729E1A8AAC}" dt="2022-02-18T23:28:56.550" v="226" actId="478"/>
          <ac:spMkLst>
            <pc:docMk/>
            <pc:sldMk cId="1325373587" sldId="259"/>
            <ac:spMk id="7" creationId="{90B18F20-3094-4FAD-8125-F07A817E4A81}"/>
          </ac:spMkLst>
        </pc:spChg>
        <pc:spChg chg="mod">
          <ac:chgData name="James Munroe" userId="fbac79abc2c778f7" providerId="LiveId" clId="{0C75A60F-6F4A-4024-BFF6-8D729E1A8AAC}" dt="2022-02-22T02:15:53.201" v="15532" actId="1076"/>
          <ac:spMkLst>
            <pc:docMk/>
            <pc:sldMk cId="1325373587" sldId="259"/>
            <ac:spMk id="8" creationId="{103950CF-5BF2-4FB0-A36C-48C194F39E12}"/>
          </ac:spMkLst>
        </pc:spChg>
        <pc:spChg chg="mod">
          <ac:chgData name="James Munroe" userId="fbac79abc2c778f7" providerId="LiveId" clId="{0C75A60F-6F4A-4024-BFF6-8D729E1A8AAC}" dt="2022-02-22T02:15:58.014" v="15534" actId="1076"/>
          <ac:spMkLst>
            <pc:docMk/>
            <pc:sldMk cId="1325373587" sldId="259"/>
            <ac:spMk id="9" creationId="{256319DF-036A-473B-95D3-C5F6FF849FD4}"/>
          </ac:spMkLst>
        </pc:spChg>
        <pc:spChg chg="del mod">
          <ac:chgData name="James Munroe" userId="fbac79abc2c778f7" providerId="LiveId" clId="{0C75A60F-6F4A-4024-BFF6-8D729E1A8AAC}" dt="2022-02-18T23:11:15.294" v="78" actId="478"/>
          <ac:spMkLst>
            <pc:docMk/>
            <pc:sldMk cId="1325373587" sldId="259"/>
            <ac:spMk id="10" creationId="{255FA470-23EB-4512-8FFB-28DDAB08B002}"/>
          </ac:spMkLst>
        </pc:spChg>
        <pc:spChg chg="add del mod">
          <ac:chgData name="James Munroe" userId="fbac79abc2c778f7" providerId="LiveId" clId="{0C75A60F-6F4A-4024-BFF6-8D729E1A8AAC}" dt="2022-02-18T23:31:08.714" v="229"/>
          <ac:spMkLst>
            <pc:docMk/>
            <pc:sldMk cId="1325373587" sldId="259"/>
            <ac:spMk id="12" creationId="{E4D1F929-683C-4FB6-BD11-56E7E138A35B}"/>
          </ac:spMkLst>
        </pc:spChg>
        <pc:spChg chg="add del mod">
          <ac:chgData name="James Munroe" userId="fbac79abc2c778f7" providerId="LiveId" clId="{0C75A60F-6F4A-4024-BFF6-8D729E1A8AAC}" dt="2022-02-22T01:46:09.206" v="14175" actId="21"/>
          <ac:spMkLst>
            <pc:docMk/>
            <pc:sldMk cId="1325373587" sldId="259"/>
            <ac:spMk id="17" creationId="{D4C13FEC-2811-45D1-9303-5D4D79347B2A}"/>
          </ac:spMkLst>
        </pc:spChg>
        <pc:picChg chg="del">
          <ac:chgData name="James Munroe" userId="fbac79abc2c778f7" providerId="LiveId" clId="{0C75A60F-6F4A-4024-BFF6-8D729E1A8AAC}" dt="2022-02-18T23:27:09.905" v="211" actId="478"/>
          <ac:picMkLst>
            <pc:docMk/>
            <pc:sldMk cId="1325373587" sldId="259"/>
            <ac:picMk id="5" creationId="{A0280051-D7F1-4438-B815-F0FF4906D141}"/>
          </ac:picMkLst>
        </pc:picChg>
        <pc:picChg chg="add del mod">
          <ac:chgData name="James Munroe" userId="fbac79abc2c778f7" providerId="LiveId" clId="{0C75A60F-6F4A-4024-BFF6-8D729E1A8AAC}" dt="2022-02-21T15:42:16.518" v="272" actId="21"/>
          <ac:picMkLst>
            <pc:docMk/>
            <pc:sldMk cId="1325373587" sldId="259"/>
            <ac:picMk id="11" creationId="{64B8850C-527F-4F56-941A-8D5C8473885C}"/>
          </ac:picMkLst>
        </pc:picChg>
        <pc:picChg chg="add mod">
          <ac:chgData name="James Munroe" userId="fbac79abc2c778f7" providerId="LiveId" clId="{0C75A60F-6F4A-4024-BFF6-8D729E1A8AAC}" dt="2022-02-22T02:39:59.323" v="15964"/>
          <ac:picMkLst>
            <pc:docMk/>
            <pc:sldMk cId="1325373587" sldId="259"/>
            <ac:picMk id="14" creationId="{F4E8B619-773E-43F6-8C8B-D50CDE0C9DB9}"/>
          </ac:picMkLst>
        </pc:picChg>
        <pc:picChg chg="add del mod">
          <ac:chgData name="James Munroe" userId="fbac79abc2c778f7" providerId="LiveId" clId="{0C75A60F-6F4A-4024-BFF6-8D729E1A8AAC}" dt="2022-02-22T01:46:17.811" v="14178" actId="21"/>
          <ac:picMkLst>
            <pc:docMk/>
            <pc:sldMk cId="1325373587" sldId="259"/>
            <ac:picMk id="18" creationId="{5BE966AA-E971-4F7B-80A1-19AC6539EA33}"/>
          </ac:picMkLst>
        </pc:picChg>
        <pc:picChg chg="add del">
          <ac:chgData name="James Munroe" userId="fbac79abc2c778f7" providerId="LiveId" clId="{0C75A60F-6F4A-4024-BFF6-8D729E1A8AAC}" dt="2022-02-18T23:27:09.905" v="211" actId="478"/>
          <ac:picMkLst>
            <pc:docMk/>
            <pc:sldMk cId="1325373587" sldId="259"/>
            <ac:picMk id="3074" creationId="{4A5C71EC-1704-47BF-8D58-27E975BE03D6}"/>
          </ac:picMkLst>
        </pc:picChg>
        <pc:picChg chg="add del mod">
          <ac:chgData name="James Munroe" userId="fbac79abc2c778f7" providerId="LiveId" clId="{0C75A60F-6F4A-4024-BFF6-8D729E1A8AAC}" dt="2022-02-18T23:31:05.915" v="228" actId="478"/>
          <ac:picMkLst>
            <pc:docMk/>
            <pc:sldMk cId="1325373587" sldId="259"/>
            <ac:picMk id="3076" creationId="{361E0655-E8C1-4A07-87FC-E69E7F5CFDDC}"/>
          </ac:picMkLst>
        </pc:picChg>
        <pc:picChg chg="add mod">
          <ac:chgData name="James Munroe" userId="fbac79abc2c778f7" providerId="LiveId" clId="{0C75A60F-6F4A-4024-BFF6-8D729E1A8AAC}" dt="2022-02-22T02:16:06.087" v="15538" actId="1076"/>
          <ac:picMkLst>
            <pc:docMk/>
            <pc:sldMk cId="1325373587" sldId="259"/>
            <ac:picMk id="3078" creationId="{94A10B26-AAE0-4163-B293-58DD6938F65B}"/>
          </ac:picMkLst>
        </pc:picChg>
        <pc:picChg chg="add mod">
          <ac:chgData name="James Munroe" userId="fbac79abc2c778f7" providerId="LiveId" clId="{0C75A60F-6F4A-4024-BFF6-8D729E1A8AAC}" dt="2022-02-22T02:16:03.111" v="15537" actId="1076"/>
          <ac:picMkLst>
            <pc:docMk/>
            <pc:sldMk cId="1325373587" sldId="259"/>
            <ac:picMk id="3080" creationId="{DFE12A4C-4779-4FCD-BDB3-C3CEA2CF1139}"/>
          </ac:picMkLst>
        </pc:picChg>
      </pc:sldChg>
      <pc:sldChg chg="del">
        <pc:chgData name="James Munroe" userId="fbac79abc2c778f7" providerId="LiveId" clId="{0C75A60F-6F4A-4024-BFF6-8D729E1A8AAC}" dt="2022-02-21T19:19:47.679" v="7156" actId="47"/>
        <pc:sldMkLst>
          <pc:docMk/>
          <pc:sldMk cId="2720361709" sldId="260"/>
        </pc:sldMkLst>
      </pc:sldChg>
      <pc:sldChg chg="del">
        <pc:chgData name="James Munroe" userId="fbac79abc2c778f7" providerId="LiveId" clId="{0C75A60F-6F4A-4024-BFF6-8D729E1A8AAC}" dt="2022-02-21T19:19:51.692" v="7159" actId="47"/>
        <pc:sldMkLst>
          <pc:docMk/>
          <pc:sldMk cId="1619265676" sldId="262"/>
        </pc:sldMkLst>
      </pc:sldChg>
      <pc:sldChg chg="del">
        <pc:chgData name="James Munroe" userId="fbac79abc2c778f7" providerId="LiveId" clId="{0C75A60F-6F4A-4024-BFF6-8D729E1A8AAC}" dt="2022-02-21T19:19:45.030" v="7153" actId="47"/>
        <pc:sldMkLst>
          <pc:docMk/>
          <pc:sldMk cId="869470413" sldId="2432"/>
        </pc:sldMkLst>
      </pc:sldChg>
      <pc:sldChg chg="del">
        <pc:chgData name="James Munroe" userId="fbac79abc2c778f7" providerId="LiveId" clId="{0C75A60F-6F4A-4024-BFF6-8D729E1A8AAC}" dt="2022-02-21T19:19:45.468" v="7154" actId="47"/>
        <pc:sldMkLst>
          <pc:docMk/>
          <pc:sldMk cId="2779095684" sldId="2433"/>
        </pc:sldMkLst>
      </pc:sldChg>
      <pc:sldChg chg="del">
        <pc:chgData name="James Munroe" userId="fbac79abc2c778f7" providerId="LiveId" clId="{0C75A60F-6F4A-4024-BFF6-8D729E1A8AAC}" dt="2022-02-18T23:09:39.944" v="29" actId="47"/>
        <pc:sldMkLst>
          <pc:docMk/>
          <pc:sldMk cId="927727573" sldId="2436"/>
        </pc:sldMkLst>
      </pc:sldChg>
      <pc:sldChg chg="addSp delSp modSp mod modTransition modAnim modNotesTx">
        <pc:chgData name="James Munroe" userId="fbac79abc2c778f7" providerId="LiveId" clId="{0C75A60F-6F4A-4024-BFF6-8D729E1A8AAC}" dt="2022-02-22T03:02:10.999" v="16045" actId="1076"/>
        <pc:sldMkLst>
          <pc:docMk/>
          <pc:sldMk cId="3927832306" sldId="2448"/>
        </pc:sldMkLst>
        <pc:spChg chg="mod">
          <ac:chgData name="James Munroe" userId="fbac79abc2c778f7" providerId="LiveId" clId="{0C75A60F-6F4A-4024-BFF6-8D729E1A8AAC}" dt="2022-02-22T03:01:55.150" v="16041" actId="20577"/>
          <ac:spMkLst>
            <pc:docMk/>
            <pc:sldMk cId="3927832306" sldId="2448"/>
            <ac:spMk id="9" creationId="{79DC1498-E692-42BA-B69F-6D37E6CFACA0}"/>
          </ac:spMkLst>
        </pc:spChg>
        <pc:spChg chg="mod">
          <ac:chgData name="James Munroe" userId="fbac79abc2c778f7" providerId="LiveId" clId="{0C75A60F-6F4A-4024-BFF6-8D729E1A8AAC}" dt="2022-02-22T02:24:50.812" v="15580" actId="1076"/>
          <ac:spMkLst>
            <pc:docMk/>
            <pc:sldMk cId="3927832306" sldId="2448"/>
            <ac:spMk id="14" creationId="{E16F0C65-AE5E-486A-950D-2BE4EE091385}"/>
          </ac:spMkLst>
        </pc:spChg>
        <pc:picChg chg="del mod">
          <ac:chgData name="James Munroe" userId="fbac79abc2c778f7" providerId="LiveId" clId="{0C75A60F-6F4A-4024-BFF6-8D729E1A8AAC}" dt="2022-02-18T23:18:47.085" v="80" actId="21"/>
          <ac:picMkLst>
            <pc:docMk/>
            <pc:sldMk cId="3927832306" sldId="2448"/>
            <ac:picMk id="13" creationId="{CAAE4812-24C4-4FC8-B622-1987AEEC3DD2}"/>
          </ac:picMkLst>
        </pc:picChg>
        <pc:picChg chg="add del mod">
          <ac:chgData name="James Munroe" userId="fbac79abc2c778f7" providerId="LiveId" clId="{0C75A60F-6F4A-4024-BFF6-8D729E1A8AAC}" dt="2022-02-22T02:35:58.616" v="15963"/>
          <ac:picMkLst>
            <pc:docMk/>
            <pc:sldMk cId="3927832306" sldId="2448"/>
            <ac:picMk id="15" creationId="{6878456B-2631-44CE-A3C5-F5C50C514B4A}"/>
          </ac:picMkLst>
        </pc:picChg>
        <pc:picChg chg="add mod">
          <ac:chgData name="James Munroe" userId="fbac79abc2c778f7" providerId="LiveId" clId="{0C75A60F-6F4A-4024-BFF6-8D729E1A8AAC}" dt="2022-02-22T02:39:59.323" v="15964"/>
          <ac:picMkLst>
            <pc:docMk/>
            <pc:sldMk cId="3927832306" sldId="2448"/>
            <ac:picMk id="16" creationId="{D4F92BC0-0617-49B7-9D1A-5878CCAE92BB}"/>
          </ac:picMkLst>
        </pc:picChg>
        <pc:picChg chg="add mod modCrop">
          <ac:chgData name="James Munroe" userId="fbac79abc2c778f7" providerId="LiveId" clId="{0C75A60F-6F4A-4024-BFF6-8D729E1A8AAC}" dt="2022-02-22T02:24:46.603" v="15579" actId="1076"/>
          <ac:picMkLst>
            <pc:docMk/>
            <pc:sldMk cId="3927832306" sldId="2448"/>
            <ac:picMk id="26" creationId="{9F1C7F66-E75D-4F25-940A-7931C05122AE}"/>
          </ac:picMkLst>
        </pc:picChg>
        <pc:picChg chg="add mod">
          <ac:chgData name="James Munroe" userId="fbac79abc2c778f7" providerId="LiveId" clId="{0C75A60F-6F4A-4024-BFF6-8D729E1A8AAC}" dt="2022-02-22T03:02:10.999" v="16045" actId="1076"/>
          <ac:picMkLst>
            <pc:docMk/>
            <pc:sldMk cId="3927832306" sldId="2448"/>
            <ac:picMk id="29" creationId="{B79EE6EB-FCC9-4E78-8825-925F060D778F}"/>
          </ac:picMkLst>
        </pc:picChg>
        <pc:picChg chg="mod">
          <ac:chgData name="James Munroe" userId="fbac79abc2c778f7" providerId="LiveId" clId="{0C75A60F-6F4A-4024-BFF6-8D729E1A8AAC}" dt="2022-02-22T03:02:05.442" v="16044" actId="1076"/>
          <ac:picMkLst>
            <pc:docMk/>
            <pc:sldMk cId="3927832306" sldId="2448"/>
            <ac:picMk id="1026" creationId="{8D058A06-3D95-4DF5-BAE8-B5207C9FD391}"/>
          </ac:picMkLst>
        </pc:picChg>
        <pc:picChg chg="mod">
          <ac:chgData name="James Munroe" userId="fbac79abc2c778f7" providerId="LiveId" clId="{0C75A60F-6F4A-4024-BFF6-8D729E1A8AAC}" dt="2022-02-22T02:24:40.371" v="15577" actId="1076"/>
          <ac:picMkLst>
            <pc:docMk/>
            <pc:sldMk cId="3927832306" sldId="2448"/>
            <ac:picMk id="1034" creationId="{95BFEE49-ACF0-45AE-920F-24D873235BEE}"/>
          </ac:picMkLst>
        </pc:picChg>
      </pc:sldChg>
      <pc:sldChg chg="del">
        <pc:chgData name="James Munroe" userId="fbac79abc2c778f7" providerId="LiveId" clId="{0C75A60F-6F4A-4024-BFF6-8D729E1A8AAC}" dt="2022-02-21T19:19:46.741" v="7155" actId="47"/>
        <pc:sldMkLst>
          <pc:docMk/>
          <pc:sldMk cId="839779156" sldId="2450"/>
        </pc:sldMkLst>
      </pc:sldChg>
      <pc:sldChg chg="del">
        <pc:chgData name="James Munroe" userId="fbac79abc2c778f7" providerId="LiveId" clId="{0C75A60F-6F4A-4024-BFF6-8D729E1A8AAC}" dt="2022-02-21T19:19:44.357" v="7152" actId="47"/>
        <pc:sldMkLst>
          <pc:docMk/>
          <pc:sldMk cId="2944765398" sldId="2451"/>
        </pc:sldMkLst>
      </pc:sldChg>
      <pc:sldChg chg="del">
        <pc:chgData name="James Munroe" userId="fbac79abc2c778f7" providerId="LiveId" clId="{0C75A60F-6F4A-4024-BFF6-8D729E1A8AAC}" dt="2022-02-21T19:19:50.162" v="7158" actId="47"/>
        <pc:sldMkLst>
          <pc:docMk/>
          <pc:sldMk cId="2129108354" sldId="2453"/>
        </pc:sldMkLst>
      </pc:sldChg>
      <pc:sldChg chg="del">
        <pc:chgData name="James Munroe" userId="fbac79abc2c778f7" providerId="LiveId" clId="{0C75A60F-6F4A-4024-BFF6-8D729E1A8AAC}" dt="2022-02-21T19:19:52.630" v="7160" actId="47"/>
        <pc:sldMkLst>
          <pc:docMk/>
          <pc:sldMk cId="714960598" sldId="2454"/>
        </pc:sldMkLst>
      </pc:sldChg>
      <pc:sldChg chg="modSp del mod">
        <pc:chgData name="James Munroe" userId="fbac79abc2c778f7" providerId="LiveId" clId="{0C75A60F-6F4A-4024-BFF6-8D729E1A8AAC}" dt="2022-02-21T19:41:38.158" v="7180" actId="47"/>
        <pc:sldMkLst>
          <pc:docMk/>
          <pc:sldMk cId="3516891798" sldId="2456"/>
        </pc:sldMkLst>
        <pc:spChg chg="mod">
          <ac:chgData name="James Munroe" userId="fbac79abc2c778f7" providerId="LiveId" clId="{0C75A60F-6F4A-4024-BFF6-8D729E1A8AAC}" dt="2022-02-21T19:40:00.674" v="7178" actId="20577"/>
          <ac:spMkLst>
            <pc:docMk/>
            <pc:sldMk cId="3516891798" sldId="2456"/>
            <ac:spMk id="2" creationId="{12CC3376-5069-4C7B-BE6B-A3776D1B47BA}"/>
          </ac:spMkLst>
        </pc:spChg>
      </pc:sldChg>
      <pc:sldChg chg="del">
        <pc:chgData name="James Munroe" userId="fbac79abc2c778f7" providerId="LiveId" clId="{0C75A60F-6F4A-4024-BFF6-8D729E1A8AAC}" dt="2022-02-21T19:19:49.356" v="7157" actId="47"/>
        <pc:sldMkLst>
          <pc:docMk/>
          <pc:sldMk cId="3164405530" sldId="2457"/>
        </pc:sldMkLst>
      </pc:sldChg>
      <pc:sldChg chg="del">
        <pc:chgData name="James Munroe" userId="fbac79abc2c778f7" providerId="LiveId" clId="{0C75A60F-6F4A-4024-BFF6-8D729E1A8AAC}" dt="2022-02-21T15:25:24.975" v="260" actId="47"/>
        <pc:sldMkLst>
          <pc:docMk/>
          <pc:sldMk cId="1649098948" sldId="2462"/>
        </pc:sldMkLst>
      </pc:sldChg>
      <pc:sldChg chg="addSp delSp modSp new mod ord modTransition modNotesTx">
        <pc:chgData name="James Munroe" userId="fbac79abc2c778f7" providerId="LiveId" clId="{0C75A60F-6F4A-4024-BFF6-8D729E1A8AAC}" dt="2022-02-22T02:39:59.323" v="15964"/>
        <pc:sldMkLst>
          <pc:docMk/>
          <pc:sldMk cId="2606721864" sldId="2463"/>
        </pc:sldMkLst>
        <pc:spChg chg="del mod">
          <ac:chgData name="James Munroe" userId="fbac79abc2c778f7" providerId="LiveId" clId="{0C75A60F-6F4A-4024-BFF6-8D729E1A8AAC}" dt="2022-02-21T17:18:28.880" v="2232" actId="478"/>
          <ac:spMkLst>
            <pc:docMk/>
            <pc:sldMk cId="2606721864" sldId="2463"/>
            <ac:spMk id="2" creationId="{847D5ED8-97EB-433D-8F25-697B96582389}"/>
          </ac:spMkLst>
        </pc:spChg>
        <pc:spChg chg="del">
          <ac:chgData name="James Munroe" userId="fbac79abc2c778f7" providerId="LiveId" clId="{0C75A60F-6F4A-4024-BFF6-8D729E1A8AAC}" dt="2022-02-18T23:19:35.682" v="86"/>
          <ac:spMkLst>
            <pc:docMk/>
            <pc:sldMk cId="2606721864" sldId="2463"/>
            <ac:spMk id="3" creationId="{04C93D9B-23D4-4FFF-8D76-D9D39E574CFB}"/>
          </ac:spMkLst>
        </pc:spChg>
        <pc:spChg chg="mod">
          <ac:chgData name="James Munroe" userId="fbac79abc2c778f7" providerId="LiveId" clId="{0C75A60F-6F4A-4024-BFF6-8D729E1A8AAC}" dt="2022-02-21T18:41:57.082" v="3950" actId="1076"/>
          <ac:spMkLst>
            <pc:docMk/>
            <pc:sldMk cId="2606721864" sldId="2463"/>
            <ac:spMk id="5" creationId="{A19D0989-1DE1-46AA-AE85-4FCCE212A654}"/>
          </ac:spMkLst>
        </pc:spChg>
        <pc:spChg chg="mod">
          <ac:chgData name="James Munroe" userId="fbac79abc2c778f7" providerId="LiveId" clId="{0C75A60F-6F4A-4024-BFF6-8D729E1A8AAC}" dt="2022-02-21T18:41:54.848" v="3949" actId="1076"/>
          <ac:spMkLst>
            <pc:docMk/>
            <pc:sldMk cId="2606721864" sldId="2463"/>
            <ac:spMk id="6" creationId="{3DFC90FC-C831-4377-B36F-D8CEFFB2AAED}"/>
          </ac:spMkLst>
        </pc:spChg>
        <pc:spChg chg="add del mod">
          <ac:chgData name="James Munroe" userId="fbac79abc2c778f7" providerId="LiveId" clId="{0C75A60F-6F4A-4024-BFF6-8D729E1A8AAC}" dt="2022-02-21T18:26:52.841" v="3248" actId="478"/>
          <ac:spMkLst>
            <pc:docMk/>
            <pc:sldMk cId="2606721864" sldId="2463"/>
            <ac:spMk id="9" creationId="{60108DB6-8568-4116-B742-4D308241D487}"/>
          </ac:spMkLst>
        </pc:spChg>
        <pc:spChg chg="add del mod">
          <ac:chgData name="James Munroe" userId="fbac79abc2c778f7" providerId="LiveId" clId="{0C75A60F-6F4A-4024-BFF6-8D729E1A8AAC}" dt="2022-02-21T17:18:31.463" v="2233" actId="478"/>
          <ac:spMkLst>
            <pc:docMk/>
            <pc:sldMk cId="2606721864" sldId="2463"/>
            <ac:spMk id="10" creationId="{F6D95CB8-0763-4A0D-907A-AACB403F9F09}"/>
          </ac:spMkLst>
        </pc:spChg>
        <pc:spChg chg="add del">
          <ac:chgData name="James Munroe" userId="fbac79abc2c778f7" providerId="LiveId" clId="{0C75A60F-6F4A-4024-BFF6-8D729E1A8AAC}" dt="2022-02-21T17:23:47.495" v="2615" actId="478"/>
          <ac:spMkLst>
            <pc:docMk/>
            <pc:sldMk cId="2606721864" sldId="2463"/>
            <ac:spMk id="13" creationId="{1FC8D958-A77A-47AD-8485-21E6666927DA}"/>
          </ac:spMkLst>
        </pc:spChg>
        <pc:spChg chg="add del">
          <ac:chgData name="James Munroe" userId="fbac79abc2c778f7" providerId="LiveId" clId="{0C75A60F-6F4A-4024-BFF6-8D729E1A8AAC}" dt="2022-02-21T17:23:51.940" v="2617" actId="478"/>
          <ac:spMkLst>
            <pc:docMk/>
            <pc:sldMk cId="2606721864" sldId="2463"/>
            <ac:spMk id="15" creationId="{E2CAFDAB-444E-4D81-9EA5-B2CB0DBA7C1E}"/>
          </ac:spMkLst>
        </pc:spChg>
        <pc:spChg chg="add del">
          <ac:chgData name="James Munroe" userId="fbac79abc2c778f7" providerId="LiveId" clId="{0C75A60F-6F4A-4024-BFF6-8D729E1A8AAC}" dt="2022-02-21T17:24:38.647" v="2621"/>
          <ac:spMkLst>
            <pc:docMk/>
            <pc:sldMk cId="2606721864" sldId="2463"/>
            <ac:spMk id="17" creationId="{1C1AF9C8-88CF-4388-9094-E7E48FE23BEC}"/>
          </ac:spMkLst>
        </pc:spChg>
        <pc:spChg chg="add del">
          <ac:chgData name="James Munroe" userId="fbac79abc2c778f7" providerId="LiveId" clId="{0C75A60F-6F4A-4024-BFF6-8D729E1A8AAC}" dt="2022-02-21T17:24:38.647" v="2621"/>
          <ac:spMkLst>
            <pc:docMk/>
            <pc:sldMk cId="2606721864" sldId="2463"/>
            <ac:spMk id="18" creationId="{FE3CD5C6-9524-4F89-BE11-DBE424AA8DBB}"/>
          </ac:spMkLst>
        </pc:spChg>
        <pc:spChg chg="add del">
          <ac:chgData name="James Munroe" userId="fbac79abc2c778f7" providerId="LiveId" clId="{0C75A60F-6F4A-4024-BFF6-8D729E1A8AAC}" dt="2022-02-21T17:24:38.647" v="2621"/>
          <ac:spMkLst>
            <pc:docMk/>
            <pc:sldMk cId="2606721864" sldId="2463"/>
            <ac:spMk id="19" creationId="{CA32E4FF-586B-4A10-830F-402F4E825FE6}"/>
          </ac:spMkLst>
        </pc:spChg>
        <pc:spChg chg="add del">
          <ac:chgData name="James Munroe" userId="fbac79abc2c778f7" providerId="LiveId" clId="{0C75A60F-6F4A-4024-BFF6-8D729E1A8AAC}" dt="2022-02-21T17:24:38.647" v="2621"/>
          <ac:spMkLst>
            <pc:docMk/>
            <pc:sldMk cId="2606721864" sldId="2463"/>
            <ac:spMk id="20" creationId="{4155CD86-F1A6-4A6F-8F79-865FC462C320}"/>
          </ac:spMkLst>
        </pc:spChg>
        <pc:spChg chg="add del">
          <ac:chgData name="James Munroe" userId="fbac79abc2c778f7" providerId="LiveId" clId="{0C75A60F-6F4A-4024-BFF6-8D729E1A8AAC}" dt="2022-02-21T17:24:38.647" v="2621"/>
          <ac:spMkLst>
            <pc:docMk/>
            <pc:sldMk cId="2606721864" sldId="2463"/>
            <ac:spMk id="21" creationId="{080A9625-BC19-4492-8C32-DC1149DBCE32}"/>
          </ac:spMkLst>
        </pc:spChg>
        <pc:spChg chg="add del">
          <ac:chgData name="James Munroe" userId="fbac79abc2c778f7" providerId="LiveId" clId="{0C75A60F-6F4A-4024-BFF6-8D729E1A8AAC}" dt="2022-02-21T17:24:38.647" v="2621"/>
          <ac:spMkLst>
            <pc:docMk/>
            <pc:sldMk cId="2606721864" sldId="2463"/>
            <ac:spMk id="22" creationId="{FD1AA907-AD86-4E1B-89E9-5B05C7AB6633}"/>
          </ac:spMkLst>
        </pc:spChg>
        <pc:spChg chg="add del">
          <ac:chgData name="James Munroe" userId="fbac79abc2c778f7" providerId="LiveId" clId="{0C75A60F-6F4A-4024-BFF6-8D729E1A8AAC}" dt="2022-02-21T17:24:38.647" v="2621"/>
          <ac:spMkLst>
            <pc:docMk/>
            <pc:sldMk cId="2606721864" sldId="2463"/>
            <ac:spMk id="23" creationId="{3CE5F1CD-36C9-4D44-B0E0-3EA75D2CA237}"/>
          </ac:spMkLst>
        </pc:spChg>
        <pc:spChg chg="add del">
          <ac:chgData name="James Munroe" userId="fbac79abc2c778f7" providerId="LiveId" clId="{0C75A60F-6F4A-4024-BFF6-8D729E1A8AAC}" dt="2022-02-21T17:24:38.647" v="2621"/>
          <ac:spMkLst>
            <pc:docMk/>
            <pc:sldMk cId="2606721864" sldId="2463"/>
            <ac:spMk id="24" creationId="{0AF21BDE-9986-4DA6-BBE7-43B9EF9FCD1E}"/>
          </ac:spMkLst>
        </pc:spChg>
        <pc:spChg chg="add del mod">
          <ac:chgData name="James Munroe" userId="fbac79abc2c778f7" providerId="LiveId" clId="{0C75A60F-6F4A-4024-BFF6-8D729E1A8AAC}" dt="2022-02-21T17:39:46.407" v="2645" actId="478"/>
          <ac:spMkLst>
            <pc:docMk/>
            <pc:sldMk cId="2606721864" sldId="2463"/>
            <ac:spMk id="26" creationId="{08D1855B-EAE7-442E-B995-72117029F2E1}"/>
          </ac:spMkLst>
        </pc:spChg>
        <pc:spChg chg="add del mod">
          <ac:chgData name="James Munroe" userId="fbac79abc2c778f7" providerId="LiveId" clId="{0C75A60F-6F4A-4024-BFF6-8D729E1A8AAC}" dt="2022-02-21T17:39:50.788" v="2648"/>
          <ac:spMkLst>
            <pc:docMk/>
            <pc:sldMk cId="2606721864" sldId="2463"/>
            <ac:spMk id="27" creationId="{E96535AC-0C26-4E52-A83C-C7346FC2896E}"/>
          </ac:spMkLst>
        </pc:spChg>
        <pc:spChg chg="add del mod">
          <ac:chgData name="James Munroe" userId="fbac79abc2c778f7" providerId="LiveId" clId="{0C75A60F-6F4A-4024-BFF6-8D729E1A8AAC}" dt="2022-02-21T18:26:29.533" v="3244"/>
          <ac:spMkLst>
            <pc:docMk/>
            <pc:sldMk cId="2606721864" sldId="2463"/>
            <ac:spMk id="28" creationId="{95393657-34CA-43EE-BD33-2BA3ECEDCCD9}"/>
          </ac:spMkLst>
        </pc:spChg>
        <pc:picChg chg="add del">
          <ac:chgData name="James Munroe" userId="fbac79abc2c778f7" providerId="LiveId" clId="{0C75A60F-6F4A-4024-BFF6-8D729E1A8AAC}" dt="2022-02-21T17:24:09.498" v="2619" actId="478"/>
          <ac:picMkLst>
            <pc:docMk/>
            <pc:sldMk cId="2606721864" sldId="2463"/>
            <ac:picMk id="16" creationId="{FBD9B9F0-83D3-4E97-8378-212CB080E22A}"/>
          </ac:picMkLst>
        </pc:picChg>
        <pc:picChg chg="add del mod">
          <ac:chgData name="James Munroe" userId="fbac79abc2c778f7" providerId="LiveId" clId="{0C75A60F-6F4A-4024-BFF6-8D729E1A8AAC}" dt="2022-02-21T17:24:47.352" v="2625" actId="478"/>
          <ac:picMkLst>
            <pc:docMk/>
            <pc:sldMk cId="2606721864" sldId="2463"/>
            <ac:picMk id="25" creationId="{4D6EECFB-735B-4736-84B2-EA3FF9268CFC}"/>
          </ac:picMkLst>
        </pc:picChg>
        <pc:picChg chg="add del mod">
          <ac:chgData name="James Munroe" userId="fbac79abc2c778f7" providerId="LiveId" clId="{0C75A60F-6F4A-4024-BFF6-8D729E1A8AAC}" dt="2022-02-21T17:39:47.968" v="2646" actId="478"/>
          <ac:picMkLst>
            <pc:docMk/>
            <pc:sldMk cId="2606721864" sldId="2463"/>
            <ac:picMk id="29" creationId="{2975E92F-9D95-42E3-AF24-2C74332C2297}"/>
          </ac:picMkLst>
        </pc:picChg>
        <pc:picChg chg="add del mod">
          <ac:chgData name="James Munroe" userId="fbac79abc2c778f7" providerId="LiveId" clId="{0C75A60F-6F4A-4024-BFF6-8D729E1A8AAC}" dt="2022-02-21T17:39:41.952" v="2641"/>
          <ac:picMkLst>
            <pc:docMk/>
            <pc:sldMk cId="2606721864" sldId="2463"/>
            <ac:picMk id="31" creationId="{B82BEF95-74C6-4247-8F7E-D39ABF177C9B}"/>
          </ac:picMkLst>
        </pc:picChg>
        <pc:picChg chg="add mod">
          <ac:chgData name="James Munroe" userId="fbac79abc2c778f7" providerId="LiveId" clId="{0C75A60F-6F4A-4024-BFF6-8D729E1A8AAC}" dt="2022-02-21T18:42:01.760" v="3952" actId="14100"/>
          <ac:picMkLst>
            <pc:docMk/>
            <pc:sldMk cId="2606721864" sldId="2463"/>
            <ac:picMk id="32" creationId="{110DAFD4-12D1-4BED-843B-721FDF255EA0}"/>
          </ac:picMkLst>
        </pc:picChg>
        <pc:picChg chg="add del mod">
          <ac:chgData name="James Munroe" userId="fbac79abc2c778f7" providerId="LiveId" clId="{0C75A60F-6F4A-4024-BFF6-8D729E1A8AAC}" dt="2022-02-21T18:26:28.099" v="3243" actId="478"/>
          <ac:picMkLst>
            <pc:docMk/>
            <pc:sldMk cId="2606721864" sldId="2463"/>
            <ac:picMk id="33" creationId="{A24B5103-8A73-4457-8DFB-B03B65FF1FEF}"/>
          </ac:picMkLst>
        </pc:picChg>
        <pc:picChg chg="add mod">
          <ac:chgData name="James Munroe" userId="fbac79abc2c778f7" providerId="LiveId" clId="{0C75A60F-6F4A-4024-BFF6-8D729E1A8AAC}" dt="2022-02-22T02:39:59.323" v="15964"/>
          <ac:picMkLst>
            <pc:docMk/>
            <pc:sldMk cId="2606721864" sldId="2463"/>
            <ac:picMk id="34" creationId="{955416F5-C87E-4FDB-B36F-A7B56642F11B}"/>
          </ac:picMkLst>
        </pc:picChg>
        <pc:picChg chg="add del mod">
          <ac:chgData name="James Munroe" userId="fbac79abc2c778f7" providerId="LiveId" clId="{0C75A60F-6F4A-4024-BFF6-8D729E1A8AAC}" dt="2022-02-21T17:39:49.429" v="2647" actId="478"/>
          <ac:picMkLst>
            <pc:docMk/>
            <pc:sldMk cId="2606721864" sldId="2463"/>
            <ac:picMk id="2050" creationId="{3883D6B8-45A3-4D88-B06B-AF59C87192AB}"/>
          </ac:picMkLst>
        </pc:picChg>
        <pc:picChg chg="add del">
          <ac:chgData name="James Munroe" userId="fbac79abc2c778f7" providerId="LiveId" clId="{0C75A60F-6F4A-4024-BFF6-8D729E1A8AAC}" dt="2022-02-21T17:24:38.647" v="2621"/>
          <ac:picMkLst>
            <pc:docMk/>
            <pc:sldMk cId="2606721864" sldId="2463"/>
            <ac:picMk id="2057" creationId="{0C0A07EE-1A0A-47BD-9D66-54B12896FD50}"/>
          </ac:picMkLst>
        </pc:picChg>
        <pc:picChg chg="add del">
          <ac:chgData name="James Munroe" userId="fbac79abc2c778f7" providerId="LiveId" clId="{0C75A60F-6F4A-4024-BFF6-8D729E1A8AAC}" dt="2022-02-21T17:24:38.647" v="2621"/>
          <ac:picMkLst>
            <pc:docMk/>
            <pc:sldMk cId="2606721864" sldId="2463"/>
            <ac:picMk id="2060" creationId="{1A05860A-6C1F-44CD-862F-D46DB6E0F73A}"/>
          </ac:picMkLst>
        </pc:picChg>
        <pc:picChg chg="add del mod">
          <ac:chgData name="James Munroe" userId="fbac79abc2c778f7" providerId="LiveId" clId="{0C75A60F-6F4A-4024-BFF6-8D729E1A8AAC}" dt="2022-02-21T18:26:57.615" v="3249" actId="478"/>
          <ac:picMkLst>
            <pc:docMk/>
            <pc:sldMk cId="2606721864" sldId="2463"/>
            <ac:picMk id="2062" creationId="{D231152E-D370-46F1-98C7-79538661FD02}"/>
          </ac:picMkLst>
        </pc:picChg>
        <pc:picChg chg="add del">
          <ac:chgData name="James Munroe" userId="fbac79abc2c778f7" providerId="LiveId" clId="{0C75A60F-6F4A-4024-BFF6-8D729E1A8AAC}" dt="2022-02-21T18:26:28.099" v="3243" actId="478"/>
          <ac:picMkLst>
            <pc:docMk/>
            <pc:sldMk cId="2606721864" sldId="2463"/>
            <ac:picMk id="2064" creationId="{2F2562E5-ED40-476C-8C7A-517BE2B862A4}"/>
          </ac:picMkLst>
        </pc:picChg>
        <pc:picChg chg="add mod">
          <ac:chgData name="James Munroe" userId="fbac79abc2c778f7" providerId="LiveId" clId="{0C75A60F-6F4A-4024-BFF6-8D729E1A8AAC}" dt="2022-02-21T18:42:10.713" v="3954" actId="1076"/>
          <ac:picMkLst>
            <pc:docMk/>
            <pc:sldMk cId="2606721864" sldId="2463"/>
            <ac:picMk id="2066" creationId="{F024C92E-1C60-4649-A5D5-F1FD80E96062}"/>
          </ac:picMkLst>
        </pc:picChg>
      </pc:sldChg>
      <pc:sldChg chg="addSp delSp modSp new del">
        <pc:chgData name="James Munroe" userId="fbac79abc2c778f7" providerId="LiveId" clId="{0C75A60F-6F4A-4024-BFF6-8D729E1A8AAC}" dt="2022-02-18T23:23:50.904" v="194" actId="47"/>
        <pc:sldMkLst>
          <pc:docMk/>
          <pc:sldMk cId="2087195800" sldId="2464"/>
        </pc:sldMkLst>
        <pc:spChg chg="del">
          <ac:chgData name="James Munroe" userId="fbac79abc2c778f7" providerId="LiveId" clId="{0C75A60F-6F4A-4024-BFF6-8D729E1A8AAC}" dt="2022-02-18T23:22:20.191" v="180"/>
          <ac:spMkLst>
            <pc:docMk/>
            <pc:sldMk cId="2087195800" sldId="2464"/>
            <ac:spMk id="2" creationId="{95C81C2A-B5B4-4C79-9969-97800BA095F3}"/>
          </ac:spMkLst>
        </pc:spChg>
        <pc:picChg chg="add mod">
          <ac:chgData name="James Munroe" userId="fbac79abc2c778f7" providerId="LiveId" clId="{0C75A60F-6F4A-4024-BFF6-8D729E1A8AAC}" dt="2022-02-18T23:22:20.191" v="180"/>
          <ac:picMkLst>
            <pc:docMk/>
            <pc:sldMk cId="2087195800" sldId="2464"/>
            <ac:picMk id="4098" creationId="{BB65D08F-B40A-4345-9666-1663614BAC89}"/>
          </ac:picMkLst>
        </pc:picChg>
      </pc:sldChg>
      <pc:sldChg chg="new del">
        <pc:chgData name="James Munroe" userId="fbac79abc2c778f7" providerId="LiveId" clId="{0C75A60F-6F4A-4024-BFF6-8D729E1A8AAC}" dt="2022-02-21T20:00:35.891" v="7662" actId="47"/>
        <pc:sldMkLst>
          <pc:docMk/>
          <pc:sldMk cId="2315097916" sldId="2464"/>
        </pc:sldMkLst>
      </pc:sldChg>
      <pc:sldChg chg="addSp modSp new del mod">
        <pc:chgData name="James Munroe" userId="fbac79abc2c778f7" providerId="LiveId" clId="{0C75A60F-6F4A-4024-BFF6-8D729E1A8AAC}" dt="2022-02-21T19:19:55.067" v="7161" actId="47"/>
        <pc:sldMkLst>
          <pc:docMk/>
          <pc:sldMk cId="500092612" sldId="2465"/>
        </pc:sldMkLst>
        <pc:spChg chg="add mod">
          <ac:chgData name="James Munroe" userId="fbac79abc2c778f7" providerId="LiveId" clId="{0C75A60F-6F4A-4024-BFF6-8D729E1A8AAC}" dt="2022-02-18T23:37:25.644" v="259" actId="1076"/>
          <ac:spMkLst>
            <pc:docMk/>
            <pc:sldMk cId="500092612" sldId="2465"/>
            <ac:spMk id="6" creationId="{F5236B61-DCAD-4422-A47C-A29279CF67F7}"/>
          </ac:spMkLst>
        </pc:spChg>
        <pc:picChg chg="add mod">
          <ac:chgData name="James Munroe" userId="fbac79abc2c778f7" providerId="LiveId" clId="{0C75A60F-6F4A-4024-BFF6-8D729E1A8AAC}" dt="2022-02-18T23:37:12.495" v="257" actId="1076"/>
          <ac:picMkLst>
            <pc:docMk/>
            <pc:sldMk cId="500092612" sldId="2465"/>
            <ac:picMk id="5122" creationId="{4B2B5582-23C1-45A5-BA9D-F6A083DA5207}"/>
          </ac:picMkLst>
        </pc:picChg>
      </pc:sldChg>
      <pc:sldChg chg="addSp delSp modSp new del mod modNotesTx">
        <pc:chgData name="James Munroe" userId="fbac79abc2c778f7" providerId="LiveId" clId="{0C75A60F-6F4A-4024-BFF6-8D729E1A8AAC}" dt="2022-02-21T19:10:49.806" v="5800" actId="47"/>
        <pc:sldMkLst>
          <pc:docMk/>
          <pc:sldMk cId="3908634300" sldId="2466"/>
        </pc:sldMkLst>
        <pc:spChg chg="mod">
          <ac:chgData name="James Munroe" userId="fbac79abc2c778f7" providerId="LiveId" clId="{0C75A60F-6F4A-4024-BFF6-8D729E1A8AAC}" dt="2022-02-21T18:50:57.362" v="5300" actId="6549"/>
          <ac:spMkLst>
            <pc:docMk/>
            <pc:sldMk cId="3908634300" sldId="2466"/>
            <ac:spMk id="2" creationId="{E02EB314-2985-4D6B-B6CA-5DEB1EA09E5C}"/>
          </ac:spMkLst>
        </pc:spChg>
        <pc:graphicFrameChg chg="add mod modGraphic">
          <ac:chgData name="James Munroe" userId="fbac79abc2c778f7" providerId="LiveId" clId="{0C75A60F-6F4A-4024-BFF6-8D729E1A8AAC}" dt="2022-02-21T15:46:56.243" v="828" actId="339"/>
          <ac:graphicFrameMkLst>
            <pc:docMk/>
            <pc:sldMk cId="3908634300" sldId="2466"/>
            <ac:graphicFrameMk id="7" creationId="{109181AA-7343-4BA2-AD9B-535051F58AAD}"/>
          </ac:graphicFrameMkLst>
        </pc:graphicFrameChg>
        <pc:graphicFrameChg chg="add del mod modGraphic">
          <ac:chgData name="James Munroe" userId="fbac79abc2c778f7" providerId="LiveId" clId="{0C75A60F-6F4A-4024-BFF6-8D729E1A8AAC}" dt="2022-02-21T16:53:47.946" v="855" actId="478"/>
          <ac:graphicFrameMkLst>
            <pc:docMk/>
            <pc:sldMk cId="3908634300" sldId="2466"/>
            <ac:graphicFrameMk id="8" creationId="{BA73DD46-03AC-4761-A5FA-DA3878AD483C}"/>
          </ac:graphicFrameMkLst>
        </pc:graphicFrameChg>
        <pc:picChg chg="add del mod">
          <ac:chgData name="James Munroe" userId="fbac79abc2c778f7" providerId="LiveId" clId="{0C75A60F-6F4A-4024-BFF6-8D729E1A8AAC}" dt="2022-02-21T15:42:10.347" v="268" actId="21"/>
          <ac:picMkLst>
            <pc:docMk/>
            <pc:sldMk cId="3908634300" sldId="2466"/>
            <ac:picMk id="5" creationId="{B089AC82-5B95-4DB7-B454-67EE0E120F64}"/>
          </ac:picMkLst>
        </pc:picChg>
        <pc:picChg chg="add mod">
          <ac:chgData name="James Munroe" userId="fbac79abc2c778f7" providerId="LiveId" clId="{0C75A60F-6F4A-4024-BFF6-8D729E1A8AAC}" dt="2022-02-21T18:47:23.694" v="5036" actId="1076"/>
          <ac:picMkLst>
            <pc:docMk/>
            <pc:sldMk cId="3908634300" sldId="2466"/>
            <ac:picMk id="6" creationId="{EE0B2842-37BD-40DD-9B71-92E50DFA2DAE}"/>
          </ac:picMkLst>
        </pc:picChg>
      </pc:sldChg>
      <pc:sldChg chg="addSp delSp modSp new del mod modNotesTx">
        <pc:chgData name="James Munroe" userId="fbac79abc2c778f7" providerId="LiveId" clId="{0C75A60F-6F4A-4024-BFF6-8D729E1A8AAC}" dt="2022-02-21T17:21:39.740" v="2613" actId="47"/>
        <pc:sldMkLst>
          <pc:docMk/>
          <pc:sldMk cId="3726337000" sldId="2467"/>
        </pc:sldMkLst>
        <pc:spChg chg="add mod">
          <ac:chgData name="James Munroe" userId="fbac79abc2c778f7" providerId="LiveId" clId="{0C75A60F-6F4A-4024-BFF6-8D729E1A8AAC}" dt="2022-02-21T16:57:34.215" v="879"/>
          <ac:spMkLst>
            <pc:docMk/>
            <pc:sldMk cId="3726337000" sldId="2467"/>
            <ac:spMk id="4" creationId="{1C59E22B-A40D-42D8-A305-709859AEC73F}"/>
          </ac:spMkLst>
        </pc:spChg>
        <pc:spChg chg="add del mod">
          <ac:chgData name="James Munroe" userId="fbac79abc2c778f7" providerId="LiveId" clId="{0C75A60F-6F4A-4024-BFF6-8D729E1A8AAC}" dt="2022-02-21T16:57:43.881" v="881" actId="478"/>
          <ac:spMkLst>
            <pc:docMk/>
            <pc:sldMk cId="3726337000" sldId="2467"/>
            <ac:spMk id="5" creationId="{FA10044F-803D-4A5C-85F7-8BC5CD7EE148}"/>
          </ac:spMkLst>
        </pc:spChg>
        <pc:spChg chg="add del mod">
          <ac:chgData name="James Munroe" userId="fbac79abc2c778f7" providerId="LiveId" clId="{0C75A60F-6F4A-4024-BFF6-8D729E1A8AAC}" dt="2022-02-21T16:57:53.315" v="883"/>
          <ac:spMkLst>
            <pc:docMk/>
            <pc:sldMk cId="3726337000" sldId="2467"/>
            <ac:spMk id="6" creationId="{C36EC0C7-E72B-40DA-B266-D7F5BE68990E}"/>
          </ac:spMkLst>
        </pc:spChg>
        <pc:spChg chg="add del mod">
          <ac:chgData name="James Munroe" userId="fbac79abc2c778f7" providerId="LiveId" clId="{0C75A60F-6F4A-4024-BFF6-8D729E1A8AAC}" dt="2022-02-21T16:57:56.918" v="886" actId="478"/>
          <ac:spMkLst>
            <pc:docMk/>
            <pc:sldMk cId="3726337000" sldId="2467"/>
            <ac:spMk id="7" creationId="{1631F071-F140-43D9-B781-F98EC7C99262}"/>
          </ac:spMkLst>
        </pc:spChg>
        <pc:spChg chg="add del mod">
          <ac:chgData name="James Munroe" userId="fbac79abc2c778f7" providerId="LiveId" clId="{0C75A60F-6F4A-4024-BFF6-8D729E1A8AAC}" dt="2022-02-21T16:59:12.822" v="892" actId="478"/>
          <ac:spMkLst>
            <pc:docMk/>
            <pc:sldMk cId="3726337000" sldId="2467"/>
            <ac:spMk id="9" creationId="{F058BA1B-0591-4BAF-99B4-1E75DF3A6F64}"/>
          </ac:spMkLst>
        </pc:spChg>
        <pc:picChg chg="add del mod">
          <ac:chgData name="James Munroe" userId="fbac79abc2c778f7" providerId="LiveId" clId="{0C75A60F-6F4A-4024-BFF6-8D729E1A8AAC}" dt="2022-02-21T16:59:12.822" v="892" actId="478"/>
          <ac:picMkLst>
            <pc:docMk/>
            <pc:sldMk cId="3726337000" sldId="2467"/>
            <ac:picMk id="8" creationId="{39666933-5C9E-442F-9438-65FC69673B78}"/>
          </ac:picMkLst>
        </pc:picChg>
        <pc:picChg chg="add mod">
          <ac:chgData name="James Munroe" userId="fbac79abc2c778f7" providerId="LiveId" clId="{0C75A60F-6F4A-4024-BFF6-8D729E1A8AAC}" dt="2022-02-21T17:01:34.069" v="900" actId="1076"/>
          <ac:picMkLst>
            <pc:docMk/>
            <pc:sldMk cId="3726337000" sldId="2467"/>
            <ac:picMk id="11" creationId="{7F50753F-5EDF-444B-9C1D-D87194ADB93C}"/>
          </ac:picMkLst>
        </pc:picChg>
        <pc:picChg chg="add mod">
          <ac:chgData name="James Munroe" userId="fbac79abc2c778f7" providerId="LiveId" clId="{0C75A60F-6F4A-4024-BFF6-8D729E1A8AAC}" dt="2022-02-21T17:01:31.160" v="898" actId="1076"/>
          <ac:picMkLst>
            <pc:docMk/>
            <pc:sldMk cId="3726337000" sldId="2467"/>
            <ac:picMk id="13" creationId="{A4691783-3393-4DC3-B03A-BA79E7506CE5}"/>
          </ac:picMkLst>
        </pc:picChg>
        <pc:picChg chg="add mod">
          <ac:chgData name="James Munroe" userId="fbac79abc2c778f7" providerId="LiveId" clId="{0C75A60F-6F4A-4024-BFF6-8D729E1A8AAC}" dt="2022-02-21T17:02:07.421" v="903" actId="1076"/>
          <ac:picMkLst>
            <pc:docMk/>
            <pc:sldMk cId="3726337000" sldId="2467"/>
            <ac:picMk id="15" creationId="{E0790A42-781A-4267-A013-23EFEE7F4ADE}"/>
          </ac:picMkLst>
        </pc:picChg>
      </pc:sldChg>
      <pc:sldChg chg="addSp delSp modSp new mod ord modTransition modClrScheme chgLayout modNotesTx">
        <pc:chgData name="James Munroe" userId="fbac79abc2c778f7" providerId="LiveId" clId="{0C75A60F-6F4A-4024-BFF6-8D729E1A8AAC}" dt="2022-02-22T02:39:59.323" v="15964"/>
        <pc:sldMkLst>
          <pc:docMk/>
          <pc:sldMk cId="2195000467" sldId="2468"/>
        </pc:sldMkLst>
        <pc:spChg chg="mod ord">
          <ac:chgData name="James Munroe" userId="fbac79abc2c778f7" providerId="LiveId" clId="{0C75A60F-6F4A-4024-BFF6-8D729E1A8AAC}" dt="2022-02-22T01:43:26.088" v="14113" actId="14100"/>
          <ac:spMkLst>
            <pc:docMk/>
            <pc:sldMk cId="2195000467" sldId="2468"/>
            <ac:spMk id="2" creationId="{C3EF4BAD-0657-465D-B114-F5ECB0BB8A07}"/>
          </ac:spMkLst>
        </pc:spChg>
        <pc:spChg chg="del mod ord">
          <ac:chgData name="James Munroe" userId="fbac79abc2c778f7" providerId="LiveId" clId="{0C75A60F-6F4A-4024-BFF6-8D729E1A8AAC}" dt="2022-02-21T18:29:56.624" v="3372"/>
          <ac:spMkLst>
            <pc:docMk/>
            <pc:sldMk cId="2195000467" sldId="2468"/>
            <ac:spMk id="3" creationId="{D6614D18-2667-4932-BBDB-258B1CFFF635}"/>
          </ac:spMkLst>
        </pc:spChg>
        <pc:spChg chg="del">
          <ac:chgData name="James Munroe" userId="fbac79abc2c778f7" providerId="LiveId" clId="{0C75A60F-6F4A-4024-BFF6-8D729E1A8AAC}" dt="2022-02-21T17:03:42.812" v="907"/>
          <ac:spMkLst>
            <pc:docMk/>
            <pc:sldMk cId="2195000467" sldId="2468"/>
            <ac:spMk id="4" creationId="{524F0477-3253-47EE-9006-0A39A5C0FF66}"/>
          </ac:spMkLst>
        </pc:spChg>
        <pc:spChg chg="del">
          <ac:chgData name="James Munroe" userId="fbac79abc2c778f7" providerId="LiveId" clId="{0C75A60F-6F4A-4024-BFF6-8D729E1A8AAC}" dt="2022-02-21T17:09:15.753" v="1813"/>
          <ac:spMkLst>
            <pc:docMk/>
            <pc:sldMk cId="2195000467" sldId="2468"/>
            <ac:spMk id="5" creationId="{26E446A6-B7CB-40E4-A3CC-5F42DF4AE621}"/>
          </ac:spMkLst>
        </pc:spChg>
        <pc:spChg chg="del">
          <ac:chgData name="James Munroe" userId="fbac79abc2c778f7" providerId="LiveId" clId="{0C75A60F-6F4A-4024-BFF6-8D729E1A8AAC}" dt="2022-02-21T17:02:44.954" v="905"/>
          <ac:spMkLst>
            <pc:docMk/>
            <pc:sldMk cId="2195000467" sldId="2468"/>
            <ac:spMk id="6" creationId="{98A6F7FD-4FAD-402C-AB30-D9B2D6F79D66}"/>
          </ac:spMkLst>
        </pc:spChg>
        <pc:spChg chg="del">
          <ac:chgData name="James Munroe" userId="fbac79abc2c778f7" providerId="LiveId" clId="{0C75A60F-6F4A-4024-BFF6-8D729E1A8AAC}" dt="2022-02-21T18:24:38.823" v="3232" actId="700"/>
          <ac:spMkLst>
            <pc:docMk/>
            <pc:sldMk cId="2195000467" sldId="2468"/>
            <ac:spMk id="7" creationId="{45DD3C64-C972-4A51-A9FB-EA556A730A04}"/>
          </ac:spMkLst>
        </pc:spChg>
        <pc:spChg chg="del">
          <ac:chgData name="James Munroe" userId="fbac79abc2c778f7" providerId="LiveId" clId="{0C75A60F-6F4A-4024-BFF6-8D729E1A8AAC}" dt="2022-02-21T18:24:38.823" v="3232" actId="700"/>
          <ac:spMkLst>
            <pc:docMk/>
            <pc:sldMk cId="2195000467" sldId="2468"/>
            <ac:spMk id="8" creationId="{2F37BD46-6FFA-4601-97E9-B5FC39465EF9}"/>
          </ac:spMkLst>
        </pc:spChg>
        <pc:spChg chg="mod ord">
          <ac:chgData name="James Munroe" userId="fbac79abc2c778f7" providerId="LiveId" clId="{0C75A60F-6F4A-4024-BFF6-8D729E1A8AAC}" dt="2022-02-21T18:25:04.432" v="3238" actId="700"/>
          <ac:spMkLst>
            <pc:docMk/>
            <pc:sldMk cId="2195000467" sldId="2468"/>
            <ac:spMk id="9" creationId="{7B1F7219-4CAA-4CBF-B627-01353ADFB10E}"/>
          </ac:spMkLst>
        </pc:spChg>
        <pc:spChg chg="add del mod">
          <ac:chgData name="James Munroe" userId="fbac79abc2c778f7" providerId="LiveId" clId="{0C75A60F-6F4A-4024-BFF6-8D729E1A8AAC}" dt="2022-02-21T17:04:02.226" v="909" actId="21"/>
          <ac:spMkLst>
            <pc:docMk/>
            <pc:sldMk cId="2195000467" sldId="2468"/>
            <ac:spMk id="13" creationId="{6330073D-069F-4130-81EE-14CE23B7152B}"/>
          </ac:spMkLst>
        </pc:spChg>
        <pc:spChg chg="add del mod ord">
          <ac:chgData name="James Munroe" userId="fbac79abc2c778f7" providerId="LiveId" clId="{0C75A60F-6F4A-4024-BFF6-8D729E1A8AAC}" dt="2022-02-21T18:25:04.432" v="3238" actId="700"/>
          <ac:spMkLst>
            <pc:docMk/>
            <pc:sldMk cId="2195000467" sldId="2468"/>
            <ac:spMk id="15" creationId="{1B6FD5ED-0EBC-4811-A70E-A3E7B0DB4105}"/>
          </ac:spMkLst>
        </pc:spChg>
        <pc:spChg chg="add del mod ord">
          <ac:chgData name="James Munroe" userId="fbac79abc2c778f7" providerId="LiveId" clId="{0C75A60F-6F4A-4024-BFF6-8D729E1A8AAC}" dt="2022-02-21T18:25:04.432" v="3238" actId="700"/>
          <ac:spMkLst>
            <pc:docMk/>
            <pc:sldMk cId="2195000467" sldId="2468"/>
            <ac:spMk id="16" creationId="{25B32948-76D3-4D41-AA3D-15F0D946FDCD}"/>
          </ac:spMkLst>
        </pc:spChg>
        <pc:spChg chg="add del mod ord">
          <ac:chgData name="James Munroe" userId="fbac79abc2c778f7" providerId="LiveId" clId="{0C75A60F-6F4A-4024-BFF6-8D729E1A8AAC}" dt="2022-02-21T18:25:04.432" v="3238" actId="700"/>
          <ac:spMkLst>
            <pc:docMk/>
            <pc:sldMk cId="2195000467" sldId="2468"/>
            <ac:spMk id="17" creationId="{B8A2A4D5-A246-48E8-B725-ED237A0F4932}"/>
          </ac:spMkLst>
        </pc:spChg>
        <pc:spChg chg="add del mod ord">
          <ac:chgData name="James Munroe" userId="fbac79abc2c778f7" providerId="LiveId" clId="{0C75A60F-6F4A-4024-BFF6-8D729E1A8AAC}" dt="2022-02-21T18:31:59.266" v="3470" actId="478"/>
          <ac:spMkLst>
            <pc:docMk/>
            <pc:sldMk cId="2195000467" sldId="2468"/>
            <ac:spMk id="19" creationId="{C4CB6D22-C1A1-463F-BC6E-8C0EB2E67462}"/>
          </ac:spMkLst>
        </pc:spChg>
        <pc:spChg chg="add del mod ord">
          <ac:chgData name="James Munroe" userId="fbac79abc2c778f7" providerId="LiveId" clId="{0C75A60F-6F4A-4024-BFF6-8D729E1A8AAC}" dt="2022-02-21T18:30:25.722" v="3434"/>
          <ac:spMkLst>
            <pc:docMk/>
            <pc:sldMk cId="2195000467" sldId="2468"/>
            <ac:spMk id="20" creationId="{6426E33B-812F-44E4-855A-7C04536F5CBF}"/>
          </ac:spMkLst>
        </pc:spChg>
        <pc:spChg chg="add del mod ord">
          <ac:chgData name="James Munroe" userId="fbac79abc2c778f7" providerId="LiveId" clId="{0C75A60F-6F4A-4024-BFF6-8D729E1A8AAC}" dt="2022-02-21T18:31:48.363" v="3466"/>
          <ac:spMkLst>
            <pc:docMk/>
            <pc:sldMk cId="2195000467" sldId="2468"/>
            <ac:spMk id="21" creationId="{FD8FCBA6-2786-439E-8AA7-BEA9D1DCAB40}"/>
          </ac:spMkLst>
        </pc:spChg>
        <pc:spChg chg="add del mod">
          <ac:chgData name="James Munroe" userId="fbac79abc2c778f7" providerId="LiveId" clId="{0C75A60F-6F4A-4024-BFF6-8D729E1A8AAC}" dt="2022-02-21T18:25:28.728" v="3240" actId="478"/>
          <ac:spMkLst>
            <pc:docMk/>
            <pc:sldMk cId="2195000467" sldId="2468"/>
            <ac:spMk id="22" creationId="{65A09D83-3F81-496C-BC06-A0CAFCE2B862}"/>
          </ac:spMkLst>
        </pc:spChg>
        <pc:spChg chg="add del mod">
          <ac:chgData name="James Munroe" userId="fbac79abc2c778f7" providerId="LiveId" clId="{0C75A60F-6F4A-4024-BFF6-8D729E1A8AAC}" dt="2022-02-22T01:44:06.284" v="14134" actId="478"/>
          <ac:spMkLst>
            <pc:docMk/>
            <pc:sldMk cId="2195000467" sldId="2468"/>
            <ac:spMk id="24" creationId="{637D4E59-FBEE-4BB1-92BD-C0F2C66626A2}"/>
          </ac:spMkLst>
        </pc:spChg>
        <pc:spChg chg="add del mod">
          <ac:chgData name="James Munroe" userId="fbac79abc2c778f7" providerId="LiveId" clId="{0C75A60F-6F4A-4024-BFF6-8D729E1A8AAC}" dt="2022-02-21T18:30:29.684" v="3436"/>
          <ac:spMkLst>
            <pc:docMk/>
            <pc:sldMk cId="2195000467" sldId="2468"/>
            <ac:spMk id="27" creationId="{ED33E226-6076-4CAA-B538-8DC6E2D816AB}"/>
          </ac:spMkLst>
        </pc:spChg>
        <pc:spChg chg="add del mod">
          <ac:chgData name="James Munroe" userId="fbac79abc2c778f7" providerId="LiveId" clId="{0C75A60F-6F4A-4024-BFF6-8D729E1A8AAC}" dt="2022-02-21T18:31:56.621" v="3468" actId="478"/>
          <ac:spMkLst>
            <pc:docMk/>
            <pc:sldMk cId="2195000467" sldId="2468"/>
            <ac:spMk id="30" creationId="{744F533B-6BFC-487D-B63D-84AEAC00955E}"/>
          </ac:spMkLst>
        </pc:spChg>
        <pc:spChg chg="add del mod">
          <ac:chgData name="James Munroe" userId="fbac79abc2c778f7" providerId="LiveId" clId="{0C75A60F-6F4A-4024-BFF6-8D729E1A8AAC}" dt="2022-02-21T18:31:14.664" v="3455" actId="21"/>
          <ac:spMkLst>
            <pc:docMk/>
            <pc:sldMk cId="2195000467" sldId="2468"/>
            <ac:spMk id="33" creationId="{483BEE2B-309D-4598-A580-09E275E744BD}"/>
          </ac:spMkLst>
        </pc:spChg>
        <pc:spChg chg="add del mod">
          <ac:chgData name="James Munroe" userId="fbac79abc2c778f7" providerId="LiveId" clId="{0C75A60F-6F4A-4024-BFF6-8D729E1A8AAC}" dt="2022-02-21T18:31:58.737" v="3469" actId="478"/>
          <ac:spMkLst>
            <pc:docMk/>
            <pc:sldMk cId="2195000467" sldId="2468"/>
            <ac:spMk id="37" creationId="{EBABA3B8-54C6-469A-93D0-B8CE8F12EA65}"/>
          </ac:spMkLst>
        </pc:spChg>
        <pc:spChg chg="add del mod">
          <ac:chgData name="James Munroe" userId="fbac79abc2c778f7" providerId="LiveId" clId="{0C75A60F-6F4A-4024-BFF6-8D729E1A8AAC}" dt="2022-02-22T01:40:40.847" v="13869" actId="478"/>
          <ac:spMkLst>
            <pc:docMk/>
            <pc:sldMk cId="2195000467" sldId="2468"/>
            <ac:spMk id="39" creationId="{FF7AAF88-A360-47AF-8299-8421D6136F24}"/>
          </ac:spMkLst>
        </pc:spChg>
        <pc:spChg chg="add mod">
          <ac:chgData name="James Munroe" userId="fbac79abc2c778f7" providerId="LiveId" clId="{0C75A60F-6F4A-4024-BFF6-8D729E1A8AAC}" dt="2022-02-22T01:44:37.489" v="14151" actId="1076"/>
          <ac:spMkLst>
            <pc:docMk/>
            <pc:sldMk cId="2195000467" sldId="2468"/>
            <ac:spMk id="40" creationId="{3827F4C8-B0A7-4D19-8E19-0152514DDC02}"/>
          </ac:spMkLst>
        </pc:spChg>
        <pc:spChg chg="add mod">
          <ac:chgData name="James Munroe" userId="fbac79abc2c778f7" providerId="LiveId" clId="{0C75A60F-6F4A-4024-BFF6-8D729E1A8AAC}" dt="2022-02-22T01:44:39.427" v="14152" actId="1076"/>
          <ac:spMkLst>
            <pc:docMk/>
            <pc:sldMk cId="2195000467" sldId="2468"/>
            <ac:spMk id="41" creationId="{969204A0-5069-48E8-BFE2-9FE9C6A4DB23}"/>
          </ac:spMkLst>
        </pc:spChg>
        <pc:spChg chg="add del mod">
          <ac:chgData name="James Munroe" userId="fbac79abc2c778f7" providerId="LiveId" clId="{0C75A60F-6F4A-4024-BFF6-8D729E1A8AAC}" dt="2022-02-22T01:14:30.257" v="13463" actId="478"/>
          <ac:spMkLst>
            <pc:docMk/>
            <pc:sldMk cId="2195000467" sldId="2468"/>
            <ac:spMk id="42" creationId="{88F02998-0418-4E99-830D-C86517DFEFA5}"/>
          </ac:spMkLst>
        </pc:spChg>
        <pc:spChg chg="add del mod">
          <ac:chgData name="James Munroe" userId="fbac79abc2c778f7" providerId="LiveId" clId="{0C75A60F-6F4A-4024-BFF6-8D729E1A8AAC}" dt="2022-02-22T01:14:42.888" v="13469" actId="478"/>
          <ac:spMkLst>
            <pc:docMk/>
            <pc:sldMk cId="2195000467" sldId="2468"/>
            <ac:spMk id="44" creationId="{930CB513-39AE-4DFC-8C91-E91C88673476}"/>
          </ac:spMkLst>
        </pc:spChg>
        <pc:spChg chg="add del mod">
          <ac:chgData name="James Munroe" userId="fbac79abc2c778f7" providerId="LiveId" clId="{0C75A60F-6F4A-4024-BFF6-8D729E1A8AAC}" dt="2022-02-22T01:40:52.116" v="13875" actId="478"/>
          <ac:spMkLst>
            <pc:docMk/>
            <pc:sldMk cId="2195000467" sldId="2468"/>
            <ac:spMk id="48" creationId="{04703268-6DDF-40D0-B4AE-6CD73D77B777}"/>
          </ac:spMkLst>
        </pc:spChg>
        <pc:spChg chg="add mod">
          <ac:chgData name="James Munroe" userId="fbac79abc2c778f7" providerId="LiveId" clId="{0C75A60F-6F4A-4024-BFF6-8D729E1A8AAC}" dt="2022-02-22T02:16:34.107" v="15539" actId="1076"/>
          <ac:spMkLst>
            <pc:docMk/>
            <pc:sldMk cId="2195000467" sldId="2468"/>
            <ac:spMk id="50" creationId="{4077A5C0-3747-4C1F-811E-F96D5F9DFCD1}"/>
          </ac:spMkLst>
        </pc:spChg>
        <pc:picChg chg="add del mod ord modCrop">
          <ac:chgData name="James Munroe" userId="fbac79abc2c778f7" providerId="LiveId" clId="{0C75A60F-6F4A-4024-BFF6-8D729E1A8AAC}" dt="2022-02-21T18:30:25.314" v="3433" actId="21"/>
          <ac:picMkLst>
            <pc:docMk/>
            <pc:sldMk cId="2195000467" sldId="2468"/>
            <ac:picMk id="10" creationId="{E832D77F-39E7-48B4-9005-78127314EBF3}"/>
          </ac:picMkLst>
        </pc:picChg>
        <pc:picChg chg="add del mod ord modCrop">
          <ac:chgData name="James Munroe" userId="fbac79abc2c778f7" providerId="LiveId" clId="{0C75A60F-6F4A-4024-BFF6-8D729E1A8AAC}" dt="2022-02-22T01:14:32.903" v="13465" actId="478"/>
          <ac:picMkLst>
            <pc:docMk/>
            <pc:sldMk cId="2195000467" sldId="2468"/>
            <ac:picMk id="11" creationId="{4664C8B0-F5FA-49C6-9926-ED0D412EB34B}"/>
          </ac:picMkLst>
        </pc:picChg>
        <pc:picChg chg="add del mod ord modCrop">
          <ac:chgData name="James Munroe" userId="fbac79abc2c778f7" providerId="LiveId" clId="{0C75A60F-6F4A-4024-BFF6-8D729E1A8AAC}" dt="2022-02-21T18:30:29.175" v="3435" actId="21"/>
          <ac:picMkLst>
            <pc:docMk/>
            <pc:sldMk cId="2195000467" sldId="2468"/>
            <ac:picMk id="14" creationId="{8CB39F4F-CAA3-47ED-8762-77FEEE44297B}"/>
          </ac:picMkLst>
        </pc:picChg>
        <pc:picChg chg="add del mod">
          <ac:chgData name="James Munroe" userId="fbac79abc2c778f7" providerId="LiveId" clId="{0C75A60F-6F4A-4024-BFF6-8D729E1A8AAC}" dt="2022-02-21T18:29:50.445" v="3370" actId="21"/>
          <ac:picMkLst>
            <pc:docMk/>
            <pc:sldMk cId="2195000467" sldId="2468"/>
            <ac:picMk id="18" creationId="{E7EF25EC-953B-42EA-A5AF-BC67A886B595}"/>
          </ac:picMkLst>
        </pc:picChg>
        <pc:picChg chg="add del mod">
          <ac:chgData name="James Munroe" userId="fbac79abc2c778f7" providerId="LiveId" clId="{0C75A60F-6F4A-4024-BFF6-8D729E1A8AAC}" dt="2022-02-21T18:25:28.728" v="3240" actId="478"/>
          <ac:picMkLst>
            <pc:docMk/>
            <pc:sldMk cId="2195000467" sldId="2468"/>
            <ac:picMk id="23" creationId="{28332A4B-2C42-463B-906A-3A3317280BA0}"/>
          </ac:picMkLst>
        </pc:picChg>
        <pc:picChg chg="add del mod">
          <ac:chgData name="James Munroe" userId="fbac79abc2c778f7" providerId="LiveId" clId="{0C75A60F-6F4A-4024-BFF6-8D729E1A8AAC}" dt="2022-02-22T01:40:41.653" v="13870" actId="478"/>
          <ac:picMkLst>
            <pc:docMk/>
            <pc:sldMk cId="2195000467" sldId="2468"/>
            <ac:picMk id="25" creationId="{B2A955EB-4D15-46CF-8B38-DCDDD5C8F417}"/>
          </ac:picMkLst>
        </pc:picChg>
        <pc:picChg chg="add mod modCrop">
          <ac:chgData name="James Munroe" userId="fbac79abc2c778f7" providerId="LiveId" clId="{0C75A60F-6F4A-4024-BFF6-8D729E1A8AAC}" dt="2022-02-22T01:44:32.993" v="14148" actId="1076"/>
          <ac:picMkLst>
            <pc:docMk/>
            <pc:sldMk cId="2195000467" sldId="2468"/>
            <ac:picMk id="28" creationId="{C847C28F-ABA3-44BF-B9AB-19D22D26AF1F}"/>
          </ac:picMkLst>
        </pc:picChg>
        <pc:picChg chg="add del mod">
          <ac:chgData name="James Munroe" userId="fbac79abc2c778f7" providerId="LiveId" clId="{0C75A60F-6F4A-4024-BFF6-8D729E1A8AAC}" dt="2022-02-21T18:31:47.749" v="3465" actId="21"/>
          <ac:picMkLst>
            <pc:docMk/>
            <pc:sldMk cId="2195000467" sldId="2468"/>
            <ac:picMk id="31" creationId="{94B9E446-8721-498B-843A-879E23EC477E}"/>
          </ac:picMkLst>
        </pc:picChg>
        <pc:picChg chg="add del mod">
          <ac:chgData name="James Munroe" userId="fbac79abc2c778f7" providerId="LiveId" clId="{0C75A60F-6F4A-4024-BFF6-8D729E1A8AAC}" dt="2022-02-21T18:31:12.101" v="3452"/>
          <ac:picMkLst>
            <pc:docMk/>
            <pc:sldMk cId="2195000467" sldId="2468"/>
            <ac:picMk id="34" creationId="{07005B80-C696-465B-A1AB-9E38C5E63A66}"/>
          </ac:picMkLst>
        </pc:picChg>
        <pc:picChg chg="add del mod">
          <ac:chgData name="James Munroe" userId="fbac79abc2c778f7" providerId="LiveId" clId="{0C75A60F-6F4A-4024-BFF6-8D729E1A8AAC}" dt="2022-02-21T18:31:14.252" v="3454"/>
          <ac:picMkLst>
            <pc:docMk/>
            <pc:sldMk cId="2195000467" sldId="2468"/>
            <ac:picMk id="35" creationId="{FFB7CA29-6CB4-4948-B15C-B383BA30E0DA}"/>
          </ac:picMkLst>
        </pc:picChg>
        <pc:picChg chg="add mod modCrop">
          <ac:chgData name="James Munroe" userId="fbac79abc2c778f7" providerId="LiveId" clId="{0C75A60F-6F4A-4024-BFF6-8D729E1A8AAC}" dt="2022-02-22T01:44:35.581" v="14150" actId="1076"/>
          <ac:picMkLst>
            <pc:docMk/>
            <pc:sldMk cId="2195000467" sldId="2468"/>
            <ac:picMk id="38" creationId="{32B9CF8B-73A6-4184-A36B-EBF7AA02C899}"/>
          </ac:picMkLst>
        </pc:picChg>
        <pc:picChg chg="add mod">
          <ac:chgData name="James Munroe" userId="fbac79abc2c778f7" providerId="LiveId" clId="{0C75A60F-6F4A-4024-BFF6-8D729E1A8AAC}" dt="2022-02-22T01:44:34.302" v="14149" actId="1076"/>
          <ac:picMkLst>
            <pc:docMk/>
            <pc:sldMk cId="2195000467" sldId="2468"/>
            <ac:picMk id="46" creationId="{A2C4E970-B72B-4E91-8563-32FF5F2C21AF}"/>
          </ac:picMkLst>
        </pc:picChg>
        <pc:picChg chg="add mod">
          <ac:chgData name="James Munroe" userId="fbac79abc2c778f7" providerId="LiveId" clId="{0C75A60F-6F4A-4024-BFF6-8D729E1A8AAC}" dt="2022-02-22T02:39:59.323" v="15964"/>
          <ac:picMkLst>
            <pc:docMk/>
            <pc:sldMk cId="2195000467" sldId="2468"/>
            <ac:picMk id="49" creationId="{F13C6306-5CCA-4CF8-9E90-23A13812B45D}"/>
          </ac:picMkLst>
        </pc:picChg>
        <pc:picChg chg="add del mod">
          <ac:chgData name="James Munroe" userId="fbac79abc2c778f7" providerId="LiveId" clId="{0C75A60F-6F4A-4024-BFF6-8D729E1A8AAC}" dt="2022-02-22T01:40:37.556" v="13867" actId="478"/>
          <ac:picMkLst>
            <pc:docMk/>
            <pc:sldMk cId="2195000467" sldId="2468"/>
            <ac:picMk id="8194" creationId="{96781EB9-B7F7-4AC8-B208-429722F7FB5C}"/>
          </ac:picMkLst>
        </pc:picChg>
      </pc:sldChg>
      <pc:sldChg chg="addSp delSp modSp new mod modTransition modAnim modNotesTx">
        <pc:chgData name="James Munroe" userId="fbac79abc2c778f7" providerId="LiveId" clId="{0C75A60F-6F4A-4024-BFF6-8D729E1A8AAC}" dt="2022-02-22T02:44:29.555" v="15973"/>
        <pc:sldMkLst>
          <pc:docMk/>
          <pc:sldMk cId="2346456850" sldId="2469"/>
        </pc:sldMkLst>
        <pc:spChg chg="del mod">
          <ac:chgData name="James Munroe" userId="fbac79abc2c778f7" providerId="LiveId" clId="{0C75A60F-6F4A-4024-BFF6-8D729E1A8AAC}" dt="2022-02-21T19:01:41.587" v="5590" actId="478"/>
          <ac:spMkLst>
            <pc:docMk/>
            <pc:sldMk cId="2346456850" sldId="2469"/>
            <ac:spMk id="2" creationId="{324EBD33-1003-45AE-B240-FA358DB40011}"/>
          </ac:spMkLst>
        </pc:spChg>
        <pc:spChg chg="del">
          <ac:chgData name="James Munroe" userId="fbac79abc2c778f7" providerId="LiveId" clId="{0C75A60F-6F4A-4024-BFF6-8D729E1A8AAC}" dt="2022-02-21T19:01:28.673" v="5588"/>
          <ac:spMkLst>
            <pc:docMk/>
            <pc:sldMk cId="2346456850" sldId="2469"/>
            <ac:spMk id="3" creationId="{33FDE1E6-88B3-43EC-B730-BE7C3B7D36A9}"/>
          </ac:spMkLst>
        </pc:spChg>
        <pc:spChg chg="del">
          <ac:chgData name="James Munroe" userId="fbac79abc2c778f7" providerId="LiveId" clId="{0C75A60F-6F4A-4024-BFF6-8D729E1A8AAC}" dt="2022-02-21T19:08:34.514" v="5654"/>
          <ac:spMkLst>
            <pc:docMk/>
            <pc:sldMk cId="2346456850" sldId="2469"/>
            <ac:spMk id="4" creationId="{6A3B2408-D3E3-4B31-997F-CA44B55EE3D5}"/>
          </ac:spMkLst>
        </pc:spChg>
        <pc:spChg chg="mod">
          <ac:chgData name="James Munroe" userId="fbac79abc2c778f7" providerId="LiveId" clId="{0C75A60F-6F4A-4024-BFF6-8D729E1A8AAC}" dt="2022-02-22T01:02:45.879" v="13026" actId="1076"/>
          <ac:spMkLst>
            <pc:docMk/>
            <pc:sldMk cId="2346456850" sldId="2469"/>
            <ac:spMk id="5" creationId="{66ACCA72-BD02-4318-B750-E4E3D539A576}"/>
          </ac:spMkLst>
        </pc:spChg>
        <pc:spChg chg="del">
          <ac:chgData name="James Munroe" userId="fbac79abc2c778f7" providerId="LiveId" clId="{0C75A60F-6F4A-4024-BFF6-8D729E1A8AAC}" dt="2022-02-21T19:02:22.689" v="5621" actId="478"/>
          <ac:spMkLst>
            <pc:docMk/>
            <pc:sldMk cId="2346456850" sldId="2469"/>
            <ac:spMk id="6" creationId="{F5B71081-275C-40EB-8B82-A2A0272CC3E6}"/>
          </ac:spMkLst>
        </pc:spChg>
        <pc:spChg chg="mod">
          <ac:chgData name="James Munroe" userId="fbac79abc2c778f7" providerId="LiveId" clId="{0C75A60F-6F4A-4024-BFF6-8D729E1A8AAC}" dt="2022-02-22T01:02:41.055" v="13024" actId="1076"/>
          <ac:spMkLst>
            <pc:docMk/>
            <pc:sldMk cId="2346456850" sldId="2469"/>
            <ac:spMk id="7" creationId="{6552666D-58B1-4F7A-A3C3-26A74B86779B}"/>
          </ac:spMkLst>
        </pc:spChg>
        <pc:spChg chg="del">
          <ac:chgData name="James Munroe" userId="fbac79abc2c778f7" providerId="LiveId" clId="{0C75A60F-6F4A-4024-BFF6-8D729E1A8AAC}" dt="2022-02-21T19:02:21.359" v="5620" actId="478"/>
          <ac:spMkLst>
            <pc:docMk/>
            <pc:sldMk cId="2346456850" sldId="2469"/>
            <ac:spMk id="8" creationId="{2840C99B-FDD5-4CDA-AEAD-1AB308C91193}"/>
          </ac:spMkLst>
        </pc:spChg>
        <pc:spChg chg="add del mod">
          <ac:chgData name="James Munroe" userId="fbac79abc2c778f7" providerId="LiveId" clId="{0C75A60F-6F4A-4024-BFF6-8D729E1A8AAC}" dt="2022-02-21T19:01:44.154" v="5591" actId="478"/>
          <ac:spMkLst>
            <pc:docMk/>
            <pc:sldMk cId="2346456850" sldId="2469"/>
            <ac:spMk id="11" creationId="{27AC9E4A-276F-47C9-A247-89254366512D}"/>
          </ac:spMkLst>
        </pc:spChg>
        <pc:spChg chg="add mod">
          <ac:chgData name="James Munroe" userId="fbac79abc2c778f7" providerId="LiveId" clId="{0C75A60F-6F4A-4024-BFF6-8D729E1A8AAC}" dt="2022-02-21T19:02:45.526" v="5628"/>
          <ac:spMkLst>
            <pc:docMk/>
            <pc:sldMk cId="2346456850" sldId="2469"/>
            <ac:spMk id="12" creationId="{A550D4DD-944D-4887-BC9B-C79EC32C41C2}"/>
          </ac:spMkLst>
        </pc:spChg>
        <pc:spChg chg="add del">
          <ac:chgData name="James Munroe" userId="fbac79abc2c778f7" providerId="LiveId" clId="{0C75A60F-6F4A-4024-BFF6-8D729E1A8AAC}" dt="2022-02-21T19:02:53.712" v="5630" actId="478"/>
          <ac:spMkLst>
            <pc:docMk/>
            <pc:sldMk cId="2346456850" sldId="2469"/>
            <ac:spMk id="13" creationId="{E4457608-0BD5-4C86-9FE5-89265E686F93}"/>
          </ac:spMkLst>
        </pc:spChg>
        <pc:spChg chg="add mod">
          <ac:chgData name="James Munroe" userId="fbac79abc2c778f7" providerId="LiveId" clId="{0C75A60F-6F4A-4024-BFF6-8D729E1A8AAC}" dt="2022-02-21T19:03:52.343" v="5652" actId="1076"/>
          <ac:spMkLst>
            <pc:docMk/>
            <pc:sldMk cId="2346456850" sldId="2469"/>
            <ac:spMk id="16" creationId="{F75DE6F6-2C6B-46C5-B691-9A20EB10D097}"/>
          </ac:spMkLst>
        </pc:spChg>
        <pc:picChg chg="add del mod">
          <ac:chgData name="James Munroe" userId="fbac79abc2c778f7" providerId="LiveId" clId="{0C75A60F-6F4A-4024-BFF6-8D729E1A8AAC}" dt="2022-02-21T19:09:56.533" v="5684" actId="478"/>
          <ac:picMkLst>
            <pc:docMk/>
            <pc:sldMk cId="2346456850" sldId="2469"/>
            <ac:picMk id="14" creationId="{B5CBB082-A518-416C-8269-2024C62A1660}"/>
          </ac:picMkLst>
        </pc:picChg>
        <pc:picChg chg="add mod modCrop">
          <ac:chgData name="James Munroe" userId="fbac79abc2c778f7" providerId="LiveId" clId="{0C75A60F-6F4A-4024-BFF6-8D729E1A8AAC}" dt="2022-02-21T19:10:01.915" v="5686" actId="1076"/>
          <ac:picMkLst>
            <pc:docMk/>
            <pc:sldMk cId="2346456850" sldId="2469"/>
            <ac:picMk id="17" creationId="{D849F3DB-5D4D-4F5E-9AFF-18D3DDF010E0}"/>
          </ac:picMkLst>
        </pc:picChg>
        <pc:picChg chg="add del mod">
          <ac:chgData name="James Munroe" userId="fbac79abc2c778f7" providerId="LiveId" clId="{0C75A60F-6F4A-4024-BFF6-8D729E1A8AAC}" dt="2022-02-22T02:42:34.705" v="15970"/>
          <ac:picMkLst>
            <pc:docMk/>
            <pc:sldMk cId="2346456850" sldId="2469"/>
            <ac:picMk id="18" creationId="{713CAF8C-EA67-4686-BEF3-49A7E3C664AC}"/>
          </ac:picMkLst>
        </pc:picChg>
        <pc:picChg chg="add mod">
          <ac:chgData name="James Munroe" userId="fbac79abc2c778f7" providerId="LiveId" clId="{0C75A60F-6F4A-4024-BFF6-8D729E1A8AAC}" dt="2022-02-22T01:03:02.659" v="13032" actId="1076"/>
          <ac:picMkLst>
            <pc:docMk/>
            <pc:sldMk cId="2346456850" sldId="2469"/>
            <ac:picMk id="19" creationId="{2AA7B037-5D01-4626-B2A5-4A62B5257E7F}"/>
          </ac:picMkLst>
        </pc:picChg>
        <pc:picChg chg="add del mod">
          <ac:chgData name="James Munroe" userId="fbac79abc2c778f7" providerId="LiveId" clId="{0C75A60F-6F4A-4024-BFF6-8D729E1A8AAC}" dt="2022-02-22T01:03:05.915" v="13033" actId="1076"/>
          <ac:picMkLst>
            <pc:docMk/>
            <pc:sldMk cId="2346456850" sldId="2469"/>
            <ac:picMk id="20" creationId="{D2FA2430-5D1F-4063-AF17-DEB3B1F6939A}"/>
          </ac:picMkLst>
        </pc:picChg>
        <pc:picChg chg="add del mod">
          <ac:chgData name="James Munroe" userId="fbac79abc2c778f7" providerId="LiveId" clId="{0C75A60F-6F4A-4024-BFF6-8D729E1A8AAC}" dt="2022-02-22T02:43:20.453" v="15972"/>
          <ac:picMkLst>
            <pc:docMk/>
            <pc:sldMk cId="2346456850" sldId="2469"/>
            <ac:picMk id="21" creationId="{F26D37D5-B2DC-481D-ADD0-1FAA4776A44A}"/>
          </ac:picMkLst>
        </pc:picChg>
        <pc:picChg chg="add mod">
          <ac:chgData name="James Munroe" userId="fbac79abc2c778f7" providerId="LiveId" clId="{0C75A60F-6F4A-4024-BFF6-8D729E1A8AAC}" dt="2022-02-22T02:44:29.555" v="15973"/>
          <ac:picMkLst>
            <pc:docMk/>
            <pc:sldMk cId="2346456850" sldId="2469"/>
            <ac:picMk id="22" creationId="{7A6C837D-CA56-4DDC-81C9-E80206F480A7}"/>
          </ac:picMkLst>
        </pc:picChg>
        <pc:picChg chg="add mod">
          <ac:chgData name="James Munroe" userId="fbac79abc2c778f7" providerId="LiveId" clId="{0C75A60F-6F4A-4024-BFF6-8D729E1A8AAC}" dt="2022-02-22T01:02:55.959" v="13030" actId="1076"/>
          <ac:picMkLst>
            <pc:docMk/>
            <pc:sldMk cId="2346456850" sldId="2469"/>
            <ac:picMk id="9218" creationId="{E852FBA3-C6A5-41FD-B870-F3AB28917767}"/>
          </ac:picMkLst>
        </pc:picChg>
      </pc:sldChg>
      <pc:sldChg chg="new del">
        <pc:chgData name="James Munroe" userId="fbac79abc2c778f7" providerId="LiveId" clId="{0C75A60F-6F4A-4024-BFF6-8D729E1A8AAC}" dt="2022-02-21T19:41:35.351" v="7179" actId="47"/>
        <pc:sldMkLst>
          <pc:docMk/>
          <pc:sldMk cId="446036700" sldId="2470"/>
        </pc:sldMkLst>
      </pc:sldChg>
      <pc:sldChg chg="addSp delSp modSp new mod modTransition modClrScheme chgLayout modNotesTx">
        <pc:chgData name="James Munroe" userId="fbac79abc2c778f7" providerId="LiveId" clId="{0C75A60F-6F4A-4024-BFF6-8D729E1A8AAC}" dt="2022-02-22T02:45:21.272" v="15974"/>
        <pc:sldMkLst>
          <pc:docMk/>
          <pc:sldMk cId="2810145807" sldId="2470"/>
        </pc:sldMkLst>
        <pc:spChg chg="del">
          <ac:chgData name="James Munroe" userId="fbac79abc2c778f7" providerId="LiveId" clId="{0C75A60F-6F4A-4024-BFF6-8D729E1A8AAC}" dt="2022-02-21T19:43:06.317" v="7183" actId="478"/>
          <ac:spMkLst>
            <pc:docMk/>
            <pc:sldMk cId="2810145807" sldId="2470"/>
            <ac:spMk id="2" creationId="{E1BD8CD5-0597-42A0-9BCA-8D7B77A0C698}"/>
          </ac:spMkLst>
        </pc:spChg>
        <pc:spChg chg="mod ord">
          <ac:chgData name="James Munroe" userId="fbac79abc2c778f7" providerId="LiveId" clId="{0C75A60F-6F4A-4024-BFF6-8D729E1A8AAC}" dt="2022-02-21T21:46:50.445" v="10082" actId="700"/>
          <ac:spMkLst>
            <pc:docMk/>
            <pc:sldMk cId="2810145807" sldId="2470"/>
            <ac:spMk id="3" creationId="{DF00CE8E-BF21-4532-B3CF-95405734EDAA}"/>
          </ac:spMkLst>
        </pc:spChg>
        <pc:spChg chg="add mod">
          <ac:chgData name="James Munroe" userId="fbac79abc2c778f7" providerId="LiveId" clId="{0C75A60F-6F4A-4024-BFF6-8D729E1A8AAC}" dt="2022-02-21T19:59:50.669" v="7653" actId="1076"/>
          <ac:spMkLst>
            <pc:docMk/>
            <pc:sldMk cId="2810145807" sldId="2470"/>
            <ac:spMk id="4" creationId="{AA4FEDDE-D9E3-4196-960F-8782C89AD7EB}"/>
          </ac:spMkLst>
        </pc:spChg>
        <pc:spChg chg="add del mod ord">
          <ac:chgData name="James Munroe" userId="fbac79abc2c778f7" providerId="LiveId" clId="{0C75A60F-6F4A-4024-BFF6-8D729E1A8AAC}" dt="2022-02-21T21:46:50.445" v="10082" actId="700"/>
          <ac:spMkLst>
            <pc:docMk/>
            <pc:sldMk cId="2810145807" sldId="2470"/>
            <ac:spMk id="19" creationId="{669A1051-762D-48FF-B2C5-DAE66EDB1F14}"/>
          </ac:spMkLst>
        </pc:spChg>
        <pc:spChg chg="add del mod ord">
          <ac:chgData name="James Munroe" userId="fbac79abc2c778f7" providerId="LiveId" clId="{0C75A60F-6F4A-4024-BFF6-8D729E1A8AAC}" dt="2022-02-21T21:46:50.445" v="10082" actId="700"/>
          <ac:spMkLst>
            <pc:docMk/>
            <pc:sldMk cId="2810145807" sldId="2470"/>
            <ac:spMk id="23" creationId="{7264D1F8-B832-4FA1-8A1B-9E8091FE1307}"/>
          </ac:spMkLst>
        </pc:spChg>
        <pc:spChg chg="add del mod ord">
          <ac:chgData name="James Munroe" userId="fbac79abc2c778f7" providerId="LiveId" clId="{0C75A60F-6F4A-4024-BFF6-8D729E1A8AAC}" dt="2022-02-21T21:46:50.445" v="10082" actId="700"/>
          <ac:spMkLst>
            <pc:docMk/>
            <pc:sldMk cId="2810145807" sldId="2470"/>
            <ac:spMk id="24" creationId="{661CD6A3-BBAE-4A59-BEE2-6F9B175D4377}"/>
          </ac:spMkLst>
        </pc:spChg>
        <pc:spChg chg="add del mod ord">
          <ac:chgData name="James Munroe" userId="fbac79abc2c778f7" providerId="LiveId" clId="{0C75A60F-6F4A-4024-BFF6-8D729E1A8AAC}" dt="2022-02-21T21:46:50.445" v="10082" actId="700"/>
          <ac:spMkLst>
            <pc:docMk/>
            <pc:sldMk cId="2810145807" sldId="2470"/>
            <ac:spMk id="25" creationId="{0C683A45-3B89-4C90-9CC4-C91EEB165CFA}"/>
          </ac:spMkLst>
        </pc:spChg>
        <pc:spChg chg="add del mod ord">
          <ac:chgData name="James Munroe" userId="fbac79abc2c778f7" providerId="LiveId" clId="{0C75A60F-6F4A-4024-BFF6-8D729E1A8AAC}" dt="2022-02-21T21:46:50.445" v="10082" actId="700"/>
          <ac:spMkLst>
            <pc:docMk/>
            <pc:sldMk cId="2810145807" sldId="2470"/>
            <ac:spMk id="26" creationId="{6756AB78-3A7F-4FC0-B632-700EA2BE5385}"/>
          </ac:spMkLst>
        </pc:spChg>
        <pc:spChg chg="add del mod ord">
          <ac:chgData name="James Munroe" userId="fbac79abc2c778f7" providerId="LiveId" clId="{0C75A60F-6F4A-4024-BFF6-8D729E1A8AAC}" dt="2022-02-21T21:46:50.445" v="10082" actId="700"/>
          <ac:spMkLst>
            <pc:docMk/>
            <pc:sldMk cId="2810145807" sldId="2470"/>
            <ac:spMk id="27" creationId="{69AE0896-1A57-4E8E-B29F-C9D4DE1C0469}"/>
          </ac:spMkLst>
        </pc:spChg>
        <pc:spChg chg="add del mod ord">
          <ac:chgData name="James Munroe" userId="fbac79abc2c778f7" providerId="LiveId" clId="{0C75A60F-6F4A-4024-BFF6-8D729E1A8AAC}" dt="2022-02-21T21:46:50.445" v="10082" actId="700"/>
          <ac:spMkLst>
            <pc:docMk/>
            <pc:sldMk cId="2810145807" sldId="2470"/>
            <ac:spMk id="28" creationId="{443011D3-21CD-45D2-98E2-30D8541CF593}"/>
          </ac:spMkLst>
        </pc:spChg>
        <pc:picChg chg="add mod">
          <ac:chgData name="James Munroe" userId="fbac79abc2c778f7" providerId="LiveId" clId="{0C75A60F-6F4A-4024-BFF6-8D729E1A8AAC}" dt="2022-02-21T20:22:39.938" v="7799" actId="1076"/>
          <ac:picMkLst>
            <pc:docMk/>
            <pc:sldMk cId="2810145807" sldId="2470"/>
            <ac:picMk id="5" creationId="{42E44B28-9E37-4DA6-8AD9-A8DADF10E618}"/>
          </ac:picMkLst>
        </pc:picChg>
        <pc:picChg chg="add del mod">
          <ac:chgData name="James Munroe" userId="fbac79abc2c778f7" providerId="LiveId" clId="{0C75A60F-6F4A-4024-BFF6-8D729E1A8AAC}" dt="2022-02-21T19:56:06.239" v="7594" actId="478"/>
          <ac:picMkLst>
            <pc:docMk/>
            <pc:sldMk cId="2810145807" sldId="2470"/>
            <ac:picMk id="6" creationId="{3750266A-E5F9-4EC0-9F6F-D61479DD852C}"/>
          </ac:picMkLst>
        </pc:picChg>
        <pc:picChg chg="add del mod">
          <ac:chgData name="James Munroe" userId="fbac79abc2c778f7" providerId="LiveId" clId="{0C75A60F-6F4A-4024-BFF6-8D729E1A8AAC}" dt="2022-02-21T19:49:11.684" v="7301" actId="478"/>
          <ac:picMkLst>
            <pc:docMk/>
            <pc:sldMk cId="2810145807" sldId="2470"/>
            <ac:picMk id="7" creationId="{B94CFCD2-7279-4890-A1A6-EFCF59677854}"/>
          </ac:picMkLst>
        </pc:picChg>
        <pc:picChg chg="add mod">
          <ac:chgData name="James Munroe" userId="fbac79abc2c778f7" providerId="LiveId" clId="{0C75A60F-6F4A-4024-BFF6-8D729E1A8AAC}" dt="2022-02-21T20:22:47.286" v="7801" actId="1076"/>
          <ac:picMkLst>
            <pc:docMk/>
            <pc:sldMk cId="2810145807" sldId="2470"/>
            <ac:picMk id="8" creationId="{E5DF879A-3914-409F-8400-191E623465AA}"/>
          </ac:picMkLst>
        </pc:picChg>
        <pc:picChg chg="add mod">
          <ac:chgData name="James Munroe" userId="fbac79abc2c778f7" providerId="LiveId" clId="{0C75A60F-6F4A-4024-BFF6-8D729E1A8AAC}" dt="2022-02-21T20:22:53.274" v="7802" actId="1076"/>
          <ac:picMkLst>
            <pc:docMk/>
            <pc:sldMk cId="2810145807" sldId="2470"/>
            <ac:picMk id="9" creationId="{2C01B8CE-A075-4907-896B-540B8E26FD2A}"/>
          </ac:picMkLst>
        </pc:picChg>
        <pc:picChg chg="add del mod">
          <ac:chgData name="James Munroe" userId="fbac79abc2c778f7" providerId="LiveId" clId="{0C75A60F-6F4A-4024-BFF6-8D729E1A8AAC}" dt="2022-02-21T19:53:39.107" v="7414" actId="478"/>
          <ac:picMkLst>
            <pc:docMk/>
            <pc:sldMk cId="2810145807" sldId="2470"/>
            <ac:picMk id="10" creationId="{B4B07720-5C23-4459-AD09-60BD18B87F61}"/>
          </ac:picMkLst>
        </pc:picChg>
        <pc:picChg chg="add del mod">
          <ac:chgData name="James Munroe" userId="fbac79abc2c778f7" providerId="LiveId" clId="{0C75A60F-6F4A-4024-BFF6-8D729E1A8AAC}" dt="2022-02-21T19:51:24.752" v="7338" actId="478"/>
          <ac:picMkLst>
            <pc:docMk/>
            <pc:sldMk cId="2810145807" sldId="2470"/>
            <ac:picMk id="11" creationId="{A18970D7-2213-4ACF-AFEE-9BC820F193AC}"/>
          </ac:picMkLst>
        </pc:picChg>
        <pc:picChg chg="add mod">
          <ac:chgData name="James Munroe" userId="fbac79abc2c778f7" providerId="LiveId" clId="{0C75A60F-6F4A-4024-BFF6-8D729E1A8AAC}" dt="2022-02-21T20:20:42.738" v="7698" actId="1076"/>
          <ac:picMkLst>
            <pc:docMk/>
            <pc:sldMk cId="2810145807" sldId="2470"/>
            <ac:picMk id="12" creationId="{FA8B510F-0AB7-41D7-9F93-F19CB3DF696D}"/>
          </ac:picMkLst>
        </pc:picChg>
        <pc:picChg chg="add mod">
          <ac:chgData name="James Munroe" userId="fbac79abc2c778f7" providerId="LiveId" clId="{0C75A60F-6F4A-4024-BFF6-8D729E1A8AAC}" dt="2022-02-21T20:22:45.767" v="7800" actId="1076"/>
          <ac:picMkLst>
            <pc:docMk/>
            <pc:sldMk cId="2810145807" sldId="2470"/>
            <ac:picMk id="13" creationId="{8F92793C-2F46-4171-AF3D-502B6E61D263}"/>
          </ac:picMkLst>
        </pc:picChg>
        <pc:picChg chg="add mod">
          <ac:chgData name="James Munroe" userId="fbac79abc2c778f7" providerId="LiveId" clId="{0C75A60F-6F4A-4024-BFF6-8D729E1A8AAC}" dt="2022-02-21T19:52:16.681" v="7371" actId="571"/>
          <ac:picMkLst>
            <pc:docMk/>
            <pc:sldMk cId="2810145807" sldId="2470"/>
            <ac:picMk id="14" creationId="{D995A93D-AFEC-4931-8890-7B76D9BDD447}"/>
          </ac:picMkLst>
        </pc:picChg>
        <pc:picChg chg="add mod">
          <ac:chgData name="James Munroe" userId="fbac79abc2c778f7" providerId="LiveId" clId="{0C75A60F-6F4A-4024-BFF6-8D729E1A8AAC}" dt="2022-02-21T19:52:16.681" v="7371" actId="571"/>
          <ac:picMkLst>
            <pc:docMk/>
            <pc:sldMk cId="2810145807" sldId="2470"/>
            <ac:picMk id="15" creationId="{00582436-98C7-4750-80FE-69639ED1FD07}"/>
          </ac:picMkLst>
        </pc:picChg>
        <pc:picChg chg="add mod">
          <ac:chgData name="James Munroe" userId="fbac79abc2c778f7" providerId="LiveId" clId="{0C75A60F-6F4A-4024-BFF6-8D729E1A8AAC}" dt="2022-02-21T19:52:16.681" v="7371" actId="571"/>
          <ac:picMkLst>
            <pc:docMk/>
            <pc:sldMk cId="2810145807" sldId="2470"/>
            <ac:picMk id="16" creationId="{4F48509E-8F36-4B04-A0FD-95B8BEAE7072}"/>
          </ac:picMkLst>
        </pc:picChg>
        <pc:picChg chg="add mod">
          <ac:chgData name="James Munroe" userId="fbac79abc2c778f7" providerId="LiveId" clId="{0C75A60F-6F4A-4024-BFF6-8D729E1A8AAC}" dt="2022-02-21T19:52:16.681" v="7371" actId="571"/>
          <ac:picMkLst>
            <pc:docMk/>
            <pc:sldMk cId="2810145807" sldId="2470"/>
            <ac:picMk id="17" creationId="{1E7C01A8-83A7-473E-AFE7-9E5520A659FF}"/>
          </ac:picMkLst>
        </pc:picChg>
        <pc:picChg chg="add mod">
          <ac:chgData name="James Munroe" userId="fbac79abc2c778f7" providerId="LiveId" clId="{0C75A60F-6F4A-4024-BFF6-8D729E1A8AAC}" dt="2022-02-21T19:52:16.681" v="7371" actId="571"/>
          <ac:picMkLst>
            <pc:docMk/>
            <pc:sldMk cId="2810145807" sldId="2470"/>
            <ac:picMk id="18" creationId="{53688703-8C89-4EB2-B03C-22CD61308246}"/>
          </ac:picMkLst>
        </pc:picChg>
        <pc:picChg chg="add mod">
          <ac:chgData name="James Munroe" userId="fbac79abc2c778f7" providerId="LiveId" clId="{0C75A60F-6F4A-4024-BFF6-8D729E1A8AAC}" dt="2022-02-21T20:22:56.708" v="7804" actId="1076"/>
          <ac:picMkLst>
            <pc:docMk/>
            <pc:sldMk cId="2810145807" sldId="2470"/>
            <ac:picMk id="20" creationId="{275AB82B-54BD-4040-BCD0-E105108EC2D9}"/>
          </ac:picMkLst>
        </pc:picChg>
        <pc:picChg chg="add mod">
          <ac:chgData name="James Munroe" userId="fbac79abc2c778f7" providerId="LiveId" clId="{0C75A60F-6F4A-4024-BFF6-8D729E1A8AAC}" dt="2022-02-21T20:20:44.092" v="7699" actId="1076"/>
          <ac:picMkLst>
            <pc:docMk/>
            <pc:sldMk cId="2810145807" sldId="2470"/>
            <ac:picMk id="21" creationId="{464BD606-1337-4C9A-AAF1-2AA274AA17A5}"/>
          </ac:picMkLst>
        </pc:picChg>
        <pc:picChg chg="add mod">
          <ac:chgData name="James Munroe" userId="fbac79abc2c778f7" providerId="LiveId" clId="{0C75A60F-6F4A-4024-BFF6-8D729E1A8AAC}" dt="2022-02-21T20:23:18.875" v="7805" actId="1076"/>
          <ac:picMkLst>
            <pc:docMk/>
            <pc:sldMk cId="2810145807" sldId="2470"/>
            <ac:picMk id="22" creationId="{9780A02D-A561-402C-A6C4-B35BA2D36D95}"/>
          </ac:picMkLst>
        </pc:picChg>
        <pc:picChg chg="add mod">
          <ac:chgData name="James Munroe" userId="fbac79abc2c778f7" providerId="LiveId" clId="{0C75A60F-6F4A-4024-BFF6-8D729E1A8AAC}" dt="2022-02-22T02:45:21.272" v="15974"/>
          <ac:picMkLst>
            <pc:docMk/>
            <pc:sldMk cId="2810145807" sldId="2470"/>
            <ac:picMk id="29" creationId="{FDC1DD07-BDC3-4B91-B8F5-C0F25659C69B}"/>
          </ac:picMkLst>
        </pc:picChg>
        <pc:picChg chg="add mod">
          <ac:chgData name="James Munroe" userId="fbac79abc2c778f7" providerId="LiveId" clId="{0C75A60F-6F4A-4024-BFF6-8D729E1A8AAC}" dt="2022-02-21T20:20:37.829" v="7697" actId="1076"/>
          <ac:picMkLst>
            <pc:docMk/>
            <pc:sldMk cId="2810145807" sldId="2470"/>
            <ac:picMk id="10242" creationId="{BD3F1B9E-5D1E-4BC1-8459-DBEBA9DB0646}"/>
          </ac:picMkLst>
        </pc:picChg>
      </pc:sldChg>
      <pc:sldChg chg="addSp delSp modSp new del mod modClrScheme chgLayout">
        <pc:chgData name="James Munroe" userId="fbac79abc2c778f7" providerId="LiveId" clId="{0C75A60F-6F4A-4024-BFF6-8D729E1A8AAC}" dt="2022-02-21T22:26:54.226" v="10572" actId="47"/>
        <pc:sldMkLst>
          <pc:docMk/>
          <pc:sldMk cId="1812794373" sldId="2471"/>
        </pc:sldMkLst>
        <pc:spChg chg="del mod ord">
          <ac:chgData name="James Munroe" userId="fbac79abc2c778f7" providerId="LiveId" clId="{0C75A60F-6F4A-4024-BFF6-8D729E1A8AAC}" dt="2022-02-21T20:33:26.579" v="8896" actId="700"/>
          <ac:spMkLst>
            <pc:docMk/>
            <pc:sldMk cId="1812794373" sldId="2471"/>
            <ac:spMk id="2" creationId="{901B91F8-1522-41D0-81B2-C7F21DBFC146}"/>
          </ac:spMkLst>
        </pc:spChg>
        <pc:spChg chg="mod ord">
          <ac:chgData name="James Munroe" userId="fbac79abc2c778f7" providerId="LiveId" clId="{0C75A60F-6F4A-4024-BFF6-8D729E1A8AAC}" dt="2022-02-21T20:33:26.579" v="8896" actId="700"/>
          <ac:spMkLst>
            <pc:docMk/>
            <pc:sldMk cId="1812794373" sldId="2471"/>
            <ac:spMk id="3" creationId="{057BDFD3-A947-4191-9321-A493E66B6BCC}"/>
          </ac:spMkLst>
        </pc:spChg>
        <pc:spChg chg="add mod ord">
          <ac:chgData name="James Munroe" userId="fbac79abc2c778f7" providerId="LiveId" clId="{0C75A60F-6F4A-4024-BFF6-8D729E1A8AAC}" dt="2022-02-21T20:33:26.579" v="8896" actId="700"/>
          <ac:spMkLst>
            <pc:docMk/>
            <pc:sldMk cId="1812794373" sldId="2471"/>
            <ac:spMk id="4" creationId="{94A4AF19-6645-4D99-AB36-DDBB9EDE78DA}"/>
          </ac:spMkLst>
        </pc:spChg>
        <pc:spChg chg="add mod ord">
          <ac:chgData name="James Munroe" userId="fbac79abc2c778f7" providerId="LiveId" clId="{0C75A60F-6F4A-4024-BFF6-8D729E1A8AAC}" dt="2022-02-21T20:33:26.579" v="8896" actId="700"/>
          <ac:spMkLst>
            <pc:docMk/>
            <pc:sldMk cId="1812794373" sldId="2471"/>
            <ac:spMk id="5" creationId="{7916CF69-457A-422C-BF8E-B2ADB170D650}"/>
          </ac:spMkLst>
        </pc:spChg>
        <pc:spChg chg="add del mod ord">
          <ac:chgData name="James Munroe" userId="fbac79abc2c778f7" providerId="LiveId" clId="{0C75A60F-6F4A-4024-BFF6-8D729E1A8AAC}" dt="2022-02-21T21:43:28.437" v="10077"/>
          <ac:spMkLst>
            <pc:docMk/>
            <pc:sldMk cId="1812794373" sldId="2471"/>
            <ac:spMk id="6" creationId="{205EE626-0E61-47D3-8876-7B6D571ADC78}"/>
          </ac:spMkLst>
        </pc:spChg>
        <pc:spChg chg="add mod ord">
          <ac:chgData name="James Munroe" userId="fbac79abc2c778f7" providerId="LiveId" clId="{0C75A60F-6F4A-4024-BFF6-8D729E1A8AAC}" dt="2022-02-21T20:33:26.579" v="8896" actId="700"/>
          <ac:spMkLst>
            <pc:docMk/>
            <pc:sldMk cId="1812794373" sldId="2471"/>
            <ac:spMk id="7" creationId="{A11CB7F9-5D2B-4A2B-B0A5-5EA04DA6D45C}"/>
          </ac:spMkLst>
        </pc:spChg>
        <pc:spChg chg="add mod">
          <ac:chgData name="James Munroe" userId="fbac79abc2c778f7" providerId="LiveId" clId="{0C75A60F-6F4A-4024-BFF6-8D729E1A8AAC}" dt="2022-02-21T21:43:19.345" v="10076" actId="1076"/>
          <ac:spMkLst>
            <pc:docMk/>
            <pc:sldMk cId="1812794373" sldId="2471"/>
            <ac:spMk id="9" creationId="{048E8AF4-801A-4AA3-8EF0-2AC869602173}"/>
          </ac:spMkLst>
        </pc:spChg>
        <pc:picChg chg="add mod">
          <ac:chgData name="James Munroe" userId="fbac79abc2c778f7" providerId="LiveId" clId="{0C75A60F-6F4A-4024-BFF6-8D729E1A8AAC}" dt="2022-02-21T21:43:46.303" v="10080" actId="1076"/>
          <ac:picMkLst>
            <pc:docMk/>
            <pc:sldMk cId="1812794373" sldId="2471"/>
            <ac:picMk id="11266" creationId="{B2B514D4-5E71-408F-9E93-93F1FAB73257}"/>
          </ac:picMkLst>
        </pc:picChg>
      </pc:sldChg>
      <pc:sldChg chg="addSp delSp modSp new mod modTransition modNotesTx">
        <pc:chgData name="James Munroe" userId="fbac79abc2c778f7" providerId="LiveId" clId="{0C75A60F-6F4A-4024-BFF6-8D729E1A8AAC}" dt="2022-02-22T02:47:06.895" v="15975"/>
        <pc:sldMkLst>
          <pc:docMk/>
          <pc:sldMk cId="1484758978" sldId="2472"/>
        </pc:sldMkLst>
        <pc:spChg chg="del">
          <ac:chgData name="James Munroe" userId="fbac79abc2c778f7" providerId="LiveId" clId="{0C75A60F-6F4A-4024-BFF6-8D729E1A8AAC}" dt="2022-02-21T21:47:36.550" v="10095" actId="478"/>
          <ac:spMkLst>
            <pc:docMk/>
            <pc:sldMk cId="1484758978" sldId="2472"/>
            <ac:spMk id="2" creationId="{A0CDB6A1-0B3B-4A4F-B835-7B8FE60D24E2}"/>
          </ac:spMkLst>
        </pc:spChg>
        <pc:spChg chg="del">
          <ac:chgData name="James Munroe" userId="fbac79abc2c778f7" providerId="LiveId" clId="{0C75A60F-6F4A-4024-BFF6-8D729E1A8AAC}" dt="2022-02-21T21:47:45.103" v="10098"/>
          <ac:spMkLst>
            <pc:docMk/>
            <pc:sldMk cId="1484758978" sldId="2472"/>
            <ac:spMk id="3" creationId="{9238C714-805A-4956-886F-8042916A14F4}"/>
          </ac:spMkLst>
        </pc:spChg>
        <pc:spChg chg="del">
          <ac:chgData name="James Munroe" userId="fbac79abc2c778f7" providerId="LiveId" clId="{0C75A60F-6F4A-4024-BFF6-8D729E1A8AAC}" dt="2022-02-21T21:47:02.951" v="10084"/>
          <ac:spMkLst>
            <pc:docMk/>
            <pc:sldMk cId="1484758978" sldId="2472"/>
            <ac:spMk id="4" creationId="{38BD9280-FE03-4A3A-9874-79FD58F96A31}"/>
          </ac:spMkLst>
        </pc:spChg>
        <pc:spChg chg="mod">
          <ac:chgData name="James Munroe" userId="fbac79abc2c778f7" providerId="LiveId" clId="{0C75A60F-6F4A-4024-BFF6-8D729E1A8AAC}" dt="2022-02-21T21:48:20.870" v="10123" actId="20577"/>
          <ac:spMkLst>
            <pc:docMk/>
            <pc:sldMk cId="1484758978" sldId="2472"/>
            <ac:spMk id="5" creationId="{E127B82A-12DE-445A-BAB8-AF3F2BDA8048}"/>
          </ac:spMkLst>
        </pc:spChg>
        <pc:spChg chg="mod">
          <ac:chgData name="James Munroe" userId="fbac79abc2c778f7" providerId="LiveId" clId="{0C75A60F-6F4A-4024-BFF6-8D729E1A8AAC}" dt="2022-02-21T21:48:33.129" v="10166" actId="20577"/>
          <ac:spMkLst>
            <pc:docMk/>
            <pc:sldMk cId="1484758978" sldId="2472"/>
            <ac:spMk id="6" creationId="{E7CA6825-B3D5-4A6C-960D-D7FD0FFC5BF9}"/>
          </ac:spMkLst>
        </pc:spChg>
        <pc:spChg chg="mod">
          <ac:chgData name="James Munroe" userId="fbac79abc2c778f7" providerId="LiveId" clId="{0C75A60F-6F4A-4024-BFF6-8D729E1A8AAC}" dt="2022-02-21T22:17:45.112" v="10249" actId="20577"/>
          <ac:spMkLst>
            <pc:docMk/>
            <pc:sldMk cId="1484758978" sldId="2472"/>
            <ac:spMk id="7" creationId="{E2358CD6-48AB-44FF-9863-EE4DC45839F1}"/>
          </ac:spMkLst>
        </pc:spChg>
        <pc:spChg chg="mod">
          <ac:chgData name="James Munroe" userId="fbac79abc2c778f7" providerId="LiveId" clId="{0C75A60F-6F4A-4024-BFF6-8D729E1A8AAC}" dt="2022-02-21T22:18:12.209" v="10277"/>
          <ac:spMkLst>
            <pc:docMk/>
            <pc:sldMk cId="1484758978" sldId="2472"/>
            <ac:spMk id="8" creationId="{96812704-8A70-416C-8CF9-CE8EF45C4505}"/>
          </ac:spMkLst>
        </pc:spChg>
        <pc:spChg chg="add mod">
          <ac:chgData name="James Munroe" userId="fbac79abc2c778f7" providerId="LiveId" clId="{0C75A60F-6F4A-4024-BFF6-8D729E1A8AAC}" dt="2022-02-22T02:33:35.310" v="15951" actId="1076"/>
          <ac:spMkLst>
            <pc:docMk/>
            <pc:sldMk cId="1484758978" sldId="2472"/>
            <ac:spMk id="12" creationId="{6752C5FF-27F9-41EF-8FD6-A53D2F31A2F2}"/>
          </ac:spMkLst>
        </pc:spChg>
        <pc:spChg chg="add del mod">
          <ac:chgData name="James Munroe" userId="fbac79abc2c778f7" providerId="LiveId" clId="{0C75A60F-6F4A-4024-BFF6-8D729E1A8AAC}" dt="2022-02-21T22:18:19.157" v="10279"/>
          <ac:spMkLst>
            <pc:docMk/>
            <pc:sldMk cId="1484758978" sldId="2472"/>
            <ac:spMk id="15" creationId="{D35251E6-67C6-4125-9FFB-78E76B1AAFF9}"/>
          </ac:spMkLst>
        </pc:spChg>
        <pc:spChg chg="add del mod">
          <ac:chgData name="James Munroe" userId="fbac79abc2c778f7" providerId="LiveId" clId="{0C75A60F-6F4A-4024-BFF6-8D729E1A8AAC}" dt="2022-02-21T22:18:19.157" v="10279"/>
          <ac:spMkLst>
            <pc:docMk/>
            <pc:sldMk cId="1484758978" sldId="2472"/>
            <ac:spMk id="16" creationId="{0868C7B5-1337-4F73-BF72-15830598F005}"/>
          </ac:spMkLst>
        </pc:spChg>
        <pc:spChg chg="add mod">
          <ac:chgData name="James Munroe" userId="fbac79abc2c778f7" providerId="LiveId" clId="{0C75A60F-6F4A-4024-BFF6-8D729E1A8AAC}" dt="2022-02-21T22:18:27.400" v="10285" actId="20577"/>
          <ac:spMkLst>
            <pc:docMk/>
            <pc:sldMk cId="1484758978" sldId="2472"/>
            <ac:spMk id="17" creationId="{7B840A85-985D-4702-B860-27A83B6C52A6}"/>
          </ac:spMkLst>
        </pc:spChg>
        <pc:spChg chg="add mod">
          <ac:chgData name="James Munroe" userId="fbac79abc2c778f7" providerId="LiveId" clId="{0C75A60F-6F4A-4024-BFF6-8D729E1A8AAC}" dt="2022-02-21T22:18:40.594" v="10287" actId="14100"/>
          <ac:spMkLst>
            <pc:docMk/>
            <pc:sldMk cId="1484758978" sldId="2472"/>
            <ac:spMk id="18" creationId="{9F8ECF90-1B2C-4A5A-9099-195D6FC33A4B}"/>
          </ac:spMkLst>
        </pc:spChg>
        <pc:spChg chg="add mod">
          <ac:chgData name="James Munroe" userId="fbac79abc2c778f7" providerId="LiveId" clId="{0C75A60F-6F4A-4024-BFF6-8D729E1A8AAC}" dt="2022-02-22T02:33:41.932" v="15953" actId="1076"/>
          <ac:spMkLst>
            <pc:docMk/>
            <pc:sldMk cId="1484758978" sldId="2472"/>
            <ac:spMk id="20" creationId="{8029C561-B669-4A00-84E4-651C19001AB2}"/>
          </ac:spMkLst>
        </pc:spChg>
        <pc:picChg chg="add mod">
          <ac:chgData name="James Munroe" userId="fbac79abc2c778f7" providerId="LiveId" clId="{0C75A60F-6F4A-4024-BFF6-8D729E1A8AAC}" dt="2022-02-21T21:47:19.699" v="10088" actId="571"/>
          <ac:picMkLst>
            <pc:docMk/>
            <pc:sldMk cId="1484758978" sldId="2472"/>
            <ac:picMk id="13" creationId="{786A2E6D-97A1-4D23-9A8E-65E4CEE96E22}"/>
          </ac:picMkLst>
        </pc:picChg>
        <pc:picChg chg="add mod">
          <ac:chgData name="James Munroe" userId="fbac79abc2c778f7" providerId="LiveId" clId="{0C75A60F-6F4A-4024-BFF6-8D729E1A8AAC}" dt="2022-02-22T02:47:06.895" v="15975"/>
          <ac:picMkLst>
            <pc:docMk/>
            <pc:sldMk cId="1484758978" sldId="2472"/>
            <ac:picMk id="14" creationId="{767B0E2D-766A-4AB2-8DD1-976501CB5471}"/>
          </ac:picMkLst>
        </pc:picChg>
        <pc:picChg chg="add mod">
          <ac:chgData name="James Munroe" userId="fbac79abc2c778f7" providerId="LiveId" clId="{0C75A60F-6F4A-4024-BFF6-8D729E1A8AAC}" dt="2022-02-22T02:33:17.564" v="15941" actId="1076"/>
          <ac:picMkLst>
            <pc:docMk/>
            <pc:sldMk cId="1484758978" sldId="2472"/>
            <ac:picMk id="12290" creationId="{CEBF41A0-F7B6-48F0-B0C7-6DCB5ABF04E5}"/>
          </ac:picMkLst>
        </pc:picChg>
        <pc:picChg chg="add mod">
          <ac:chgData name="James Munroe" userId="fbac79abc2c778f7" providerId="LiveId" clId="{0C75A60F-6F4A-4024-BFF6-8D729E1A8AAC}" dt="2022-02-22T02:05:51.559" v="15043" actId="1076"/>
          <ac:picMkLst>
            <pc:docMk/>
            <pc:sldMk cId="1484758978" sldId="2472"/>
            <ac:picMk id="12292" creationId="{07A6D041-D8AE-4634-8BF2-2328E78C58ED}"/>
          </ac:picMkLst>
        </pc:picChg>
      </pc:sldChg>
      <pc:sldChg chg="addSp delSp modSp new mod modTransition modNotesTx">
        <pc:chgData name="James Munroe" userId="fbac79abc2c778f7" providerId="LiveId" clId="{0C75A60F-6F4A-4024-BFF6-8D729E1A8AAC}" dt="2022-02-22T03:21:07.460" v="16132" actId="21"/>
        <pc:sldMkLst>
          <pc:docMk/>
          <pc:sldMk cId="3097161031" sldId="2473"/>
        </pc:sldMkLst>
        <pc:spChg chg="mod">
          <ac:chgData name="James Munroe" userId="fbac79abc2c778f7" providerId="LiveId" clId="{0C75A60F-6F4A-4024-BFF6-8D729E1A8AAC}" dt="2022-02-21T22:29:26.905" v="10737" actId="1076"/>
          <ac:spMkLst>
            <pc:docMk/>
            <pc:sldMk cId="3097161031" sldId="2473"/>
            <ac:spMk id="2" creationId="{51C0B4BE-C447-48F2-9213-16B04DB52B55}"/>
          </ac:spMkLst>
        </pc:spChg>
        <pc:spChg chg="del">
          <ac:chgData name="James Munroe" userId="fbac79abc2c778f7" providerId="LiveId" clId="{0C75A60F-6F4A-4024-BFF6-8D729E1A8AAC}" dt="2022-02-21T22:23:16.300" v="10295"/>
          <ac:spMkLst>
            <pc:docMk/>
            <pc:sldMk cId="3097161031" sldId="2473"/>
            <ac:spMk id="3" creationId="{63769F86-E971-4739-B404-BCC8B755F88C}"/>
          </ac:spMkLst>
        </pc:spChg>
        <pc:spChg chg="mod">
          <ac:chgData name="James Munroe" userId="fbac79abc2c778f7" providerId="LiveId" clId="{0C75A60F-6F4A-4024-BFF6-8D729E1A8AAC}" dt="2022-02-21T22:29:24.818" v="10736" actId="1076"/>
          <ac:spMkLst>
            <pc:docMk/>
            <pc:sldMk cId="3097161031" sldId="2473"/>
            <ac:spMk id="5" creationId="{4BCD0A13-5E59-4ABA-9A21-7E72DA163AF4}"/>
          </ac:spMkLst>
        </pc:spChg>
        <pc:spChg chg="mod">
          <ac:chgData name="James Munroe" userId="fbac79abc2c778f7" providerId="LiveId" clId="{0C75A60F-6F4A-4024-BFF6-8D729E1A8AAC}" dt="2022-02-21T22:29:28.746" v="10738" actId="1076"/>
          <ac:spMkLst>
            <pc:docMk/>
            <pc:sldMk cId="3097161031" sldId="2473"/>
            <ac:spMk id="6" creationId="{1BB20129-E93D-458E-BF6D-63ADB4D76FB8}"/>
          </ac:spMkLst>
        </pc:spChg>
        <pc:spChg chg="add mod">
          <ac:chgData name="James Munroe" userId="fbac79abc2c778f7" providerId="LiveId" clId="{0C75A60F-6F4A-4024-BFF6-8D729E1A8AAC}" dt="2022-02-22T02:34:10.514" v="15958" actId="1076"/>
          <ac:spMkLst>
            <pc:docMk/>
            <pc:sldMk cId="3097161031" sldId="2473"/>
            <ac:spMk id="10" creationId="{632DFD77-4D0B-4625-97BF-0CCB8BDD9A3C}"/>
          </ac:spMkLst>
        </pc:spChg>
        <pc:picChg chg="add mod">
          <ac:chgData name="James Munroe" userId="fbac79abc2c778f7" providerId="LiveId" clId="{0C75A60F-6F4A-4024-BFF6-8D729E1A8AAC}" dt="2022-02-22T02:48:10.842" v="15976"/>
          <ac:picMkLst>
            <pc:docMk/>
            <pc:sldMk cId="3097161031" sldId="2473"/>
            <ac:picMk id="7" creationId="{2136D723-3757-45FE-AEC2-30EE3CB09B11}"/>
          </ac:picMkLst>
        </pc:picChg>
        <pc:picChg chg="add del mod">
          <ac:chgData name="James Munroe" userId="fbac79abc2c778f7" providerId="LiveId" clId="{0C75A60F-6F4A-4024-BFF6-8D729E1A8AAC}" dt="2022-02-21T22:24:02.786" v="10301" actId="478"/>
          <ac:picMkLst>
            <pc:docMk/>
            <pc:sldMk cId="3097161031" sldId="2473"/>
            <ac:picMk id="8" creationId="{9A0AA822-50DA-4375-90E4-EFB22947C4BF}"/>
          </ac:picMkLst>
        </pc:picChg>
        <pc:picChg chg="add del mod">
          <ac:chgData name="James Munroe" userId="fbac79abc2c778f7" providerId="LiveId" clId="{0C75A60F-6F4A-4024-BFF6-8D729E1A8AAC}" dt="2022-02-22T03:21:07.460" v="16132" actId="21"/>
          <ac:picMkLst>
            <pc:docMk/>
            <pc:sldMk cId="3097161031" sldId="2473"/>
            <ac:picMk id="9" creationId="{92875C30-11B9-45B7-9480-27641A9B489F}"/>
          </ac:picMkLst>
        </pc:picChg>
        <pc:picChg chg="add mod">
          <ac:chgData name="James Munroe" userId="fbac79abc2c778f7" providerId="LiveId" clId="{0C75A60F-6F4A-4024-BFF6-8D729E1A8AAC}" dt="2022-02-22T02:34:12.646" v="15959" actId="1076"/>
          <ac:picMkLst>
            <pc:docMk/>
            <pc:sldMk cId="3097161031" sldId="2473"/>
            <ac:picMk id="13314" creationId="{4E09AFD2-9D84-46F1-A4BA-36F0BA8C213D}"/>
          </ac:picMkLst>
        </pc:picChg>
      </pc:sldChg>
      <pc:sldChg chg="new del">
        <pc:chgData name="James Munroe" userId="fbac79abc2c778f7" providerId="LiveId" clId="{0C75A60F-6F4A-4024-BFF6-8D729E1A8AAC}" dt="2022-02-21T22:37:37.941" v="11847" actId="47"/>
        <pc:sldMkLst>
          <pc:docMk/>
          <pc:sldMk cId="4178808337" sldId="2474"/>
        </pc:sldMkLst>
      </pc:sldChg>
      <pc:sldChg chg="addSp delSp modSp new mod modTransition modNotesTx">
        <pc:chgData name="James Munroe" userId="fbac79abc2c778f7" providerId="LiveId" clId="{0C75A60F-6F4A-4024-BFF6-8D729E1A8AAC}" dt="2022-02-22T02:48:28.139" v="15977"/>
        <pc:sldMkLst>
          <pc:docMk/>
          <pc:sldMk cId="2548428213" sldId="2475"/>
        </pc:sldMkLst>
        <pc:spChg chg="del">
          <ac:chgData name="James Munroe" userId="fbac79abc2c778f7" providerId="LiveId" clId="{0C75A60F-6F4A-4024-BFF6-8D729E1A8AAC}" dt="2022-02-21T22:39:57.412" v="11848"/>
          <ac:spMkLst>
            <pc:docMk/>
            <pc:sldMk cId="2548428213" sldId="2475"/>
            <ac:spMk id="2" creationId="{352FFA7F-CF52-464A-BC6F-5D34452B5366}"/>
          </ac:spMkLst>
        </pc:spChg>
        <pc:spChg chg="mod">
          <ac:chgData name="James Munroe" userId="fbac79abc2c778f7" providerId="LiveId" clId="{0C75A60F-6F4A-4024-BFF6-8D729E1A8AAC}" dt="2022-02-22T02:19:17.376" v="15565" actId="1076"/>
          <ac:spMkLst>
            <pc:docMk/>
            <pc:sldMk cId="2548428213" sldId="2475"/>
            <ac:spMk id="3" creationId="{20BC3514-11A5-4073-948D-260BD7782AE8}"/>
          </ac:spMkLst>
        </pc:spChg>
        <pc:spChg chg="del mod">
          <ac:chgData name="James Munroe" userId="fbac79abc2c778f7" providerId="LiveId" clId="{0C75A60F-6F4A-4024-BFF6-8D729E1A8AAC}" dt="2022-02-21T22:40:27.802" v="11875" actId="478"/>
          <ac:spMkLst>
            <pc:docMk/>
            <pc:sldMk cId="2548428213" sldId="2475"/>
            <ac:spMk id="5" creationId="{A8AD8F10-96F9-48DE-8BA0-376AE687B445}"/>
          </ac:spMkLst>
        </pc:spChg>
        <pc:spChg chg="add del mod">
          <ac:chgData name="James Munroe" userId="fbac79abc2c778f7" providerId="LiveId" clId="{0C75A60F-6F4A-4024-BFF6-8D729E1A8AAC}" dt="2022-02-21T22:40:01.410" v="11850" actId="478"/>
          <ac:spMkLst>
            <pc:docMk/>
            <pc:sldMk cId="2548428213" sldId="2475"/>
            <ac:spMk id="9" creationId="{969C7C21-0819-4F87-AD17-D9DD56F0C67F}"/>
          </ac:spMkLst>
        </pc:spChg>
        <pc:spChg chg="add del mod">
          <ac:chgData name="James Munroe" userId="fbac79abc2c778f7" providerId="LiveId" clId="{0C75A60F-6F4A-4024-BFF6-8D729E1A8AAC}" dt="2022-02-21T22:43:15.187" v="12067" actId="478"/>
          <ac:spMkLst>
            <pc:docMk/>
            <pc:sldMk cId="2548428213" sldId="2475"/>
            <ac:spMk id="12" creationId="{AFD0084E-DE52-4FA7-B24C-C847144D3D7A}"/>
          </ac:spMkLst>
        </pc:spChg>
        <pc:spChg chg="add del">
          <ac:chgData name="James Munroe" userId="fbac79abc2c778f7" providerId="LiveId" clId="{0C75A60F-6F4A-4024-BFF6-8D729E1A8AAC}" dt="2022-02-21T22:41:47.860" v="11964" actId="22"/>
          <ac:spMkLst>
            <pc:docMk/>
            <pc:sldMk cId="2548428213" sldId="2475"/>
            <ac:spMk id="14" creationId="{BCB96E6E-5918-4BCB-9540-82951B2F7680}"/>
          </ac:spMkLst>
        </pc:spChg>
        <pc:spChg chg="add mod">
          <ac:chgData name="James Munroe" userId="fbac79abc2c778f7" providerId="LiveId" clId="{0C75A60F-6F4A-4024-BFF6-8D729E1A8AAC}" dt="2022-02-22T02:19:20.060" v="15566" actId="1076"/>
          <ac:spMkLst>
            <pc:docMk/>
            <pc:sldMk cId="2548428213" sldId="2475"/>
            <ac:spMk id="15" creationId="{D147F7EB-D9C2-4948-8553-467AF69294AA}"/>
          </ac:spMkLst>
        </pc:spChg>
        <pc:picChg chg="add del mod">
          <ac:chgData name="James Munroe" userId="fbac79abc2c778f7" providerId="LiveId" clId="{0C75A60F-6F4A-4024-BFF6-8D729E1A8AAC}" dt="2022-02-21T22:40:00.490" v="11849" actId="478"/>
          <ac:picMkLst>
            <pc:docMk/>
            <pc:sldMk cId="2548428213" sldId="2475"/>
            <ac:picMk id="7" creationId="{2CA17F70-5BA2-4920-9065-D4559BFF88D0}"/>
          </ac:picMkLst>
        </pc:picChg>
        <pc:picChg chg="add mod modCrop">
          <ac:chgData name="James Munroe" userId="fbac79abc2c778f7" providerId="LiveId" clId="{0C75A60F-6F4A-4024-BFF6-8D729E1A8AAC}" dt="2022-02-21T22:40:43.179" v="11878" actId="14100"/>
          <ac:picMkLst>
            <pc:docMk/>
            <pc:sldMk cId="2548428213" sldId="2475"/>
            <ac:picMk id="11" creationId="{9566F855-48DE-4F6F-9F9B-C57BD270CFF4}"/>
          </ac:picMkLst>
        </pc:picChg>
        <pc:picChg chg="add mod">
          <ac:chgData name="James Munroe" userId="fbac79abc2c778f7" providerId="LiveId" clId="{0C75A60F-6F4A-4024-BFF6-8D729E1A8AAC}" dt="2022-02-22T02:48:28.139" v="15977"/>
          <ac:picMkLst>
            <pc:docMk/>
            <pc:sldMk cId="2548428213" sldId="2475"/>
            <ac:picMk id="16" creationId="{A97FCDBE-0C92-4145-88E6-7DC439A81F14}"/>
          </ac:picMkLst>
        </pc:picChg>
      </pc:sldChg>
      <pc:sldChg chg="addSp delSp modSp add mod modTransition modAnim modNotesTx">
        <pc:chgData name="James Munroe" userId="fbac79abc2c778f7" providerId="LiveId" clId="{0C75A60F-6F4A-4024-BFF6-8D729E1A8AAC}" dt="2022-02-22T02:41:53.121" v="15968"/>
        <pc:sldMkLst>
          <pc:docMk/>
          <pc:sldMk cId="196813606" sldId="2476"/>
        </pc:sldMkLst>
        <pc:spChg chg="mod">
          <ac:chgData name="James Munroe" userId="fbac79abc2c778f7" providerId="LiveId" clId="{0C75A60F-6F4A-4024-BFF6-8D729E1A8AAC}" dt="2022-02-22T01:45:23.289" v="14163" actId="20577"/>
          <ac:spMkLst>
            <pc:docMk/>
            <pc:sldMk cId="196813606" sldId="2476"/>
            <ac:spMk id="2" creationId="{C3EF4BAD-0657-465D-B114-F5ECB0BB8A07}"/>
          </ac:spMkLst>
        </pc:spChg>
        <pc:spChg chg="add del mod">
          <ac:chgData name="James Munroe" userId="fbac79abc2c778f7" providerId="LiveId" clId="{0C75A60F-6F4A-4024-BFF6-8D729E1A8AAC}" dt="2022-02-22T01:45:35.576" v="14170" actId="478"/>
          <ac:spMkLst>
            <pc:docMk/>
            <pc:sldMk cId="196813606" sldId="2476"/>
            <ac:spMk id="4" creationId="{177BC387-4677-4890-825D-97DC9616E7AE}"/>
          </ac:spMkLst>
        </pc:spChg>
        <pc:spChg chg="add del mod">
          <ac:chgData name="James Munroe" userId="fbac79abc2c778f7" providerId="LiveId" clId="{0C75A60F-6F4A-4024-BFF6-8D729E1A8AAC}" dt="2022-02-22T01:45:36.407" v="14171" actId="478"/>
          <ac:spMkLst>
            <pc:docMk/>
            <pc:sldMk cId="196813606" sldId="2476"/>
            <ac:spMk id="6" creationId="{C8B399D9-509E-4DA2-AC4E-11DFA1E2100B}"/>
          </ac:spMkLst>
        </pc:spChg>
        <pc:spChg chg="add mod">
          <ac:chgData name="James Munroe" userId="fbac79abc2c778f7" providerId="LiveId" clId="{0C75A60F-6F4A-4024-BFF6-8D729E1A8AAC}" dt="2022-02-22T01:52:47.698" v="14195" actId="1076"/>
          <ac:spMkLst>
            <pc:docMk/>
            <pc:sldMk cId="196813606" sldId="2476"/>
            <ac:spMk id="16" creationId="{53CEDFA2-98AF-4613-8747-8D7F636C9CC5}"/>
          </ac:spMkLst>
        </pc:spChg>
        <pc:spChg chg="mod">
          <ac:chgData name="James Munroe" userId="fbac79abc2c778f7" providerId="LiveId" clId="{0C75A60F-6F4A-4024-BFF6-8D729E1A8AAC}" dt="2022-02-22T02:34:26.106" v="15961" actId="1076"/>
          <ac:spMkLst>
            <pc:docMk/>
            <pc:sldMk cId="196813606" sldId="2476"/>
            <ac:spMk id="24" creationId="{637D4E59-FBEE-4BB1-92BD-C0F2C66626A2}"/>
          </ac:spMkLst>
        </pc:spChg>
        <pc:spChg chg="mod">
          <ac:chgData name="James Munroe" userId="fbac79abc2c778f7" providerId="LiveId" clId="{0C75A60F-6F4A-4024-BFF6-8D729E1A8AAC}" dt="2022-02-22T01:52:43.883" v="14193" actId="1076"/>
          <ac:spMkLst>
            <pc:docMk/>
            <pc:sldMk cId="196813606" sldId="2476"/>
            <ac:spMk id="39" creationId="{FF7AAF88-A360-47AF-8299-8421D6136F24}"/>
          </ac:spMkLst>
        </pc:spChg>
        <pc:spChg chg="del">
          <ac:chgData name="James Munroe" userId="fbac79abc2c778f7" providerId="LiveId" clId="{0C75A60F-6F4A-4024-BFF6-8D729E1A8AAC}" dt="2022-02-22T01:45:28.072" v="14166" actId="478"/>
          <ac:spMkLst>
            <pc:docMk/>
            <pc:sldMk cId="196813606" sldId="2476"/>
            <ac:spMk id="40" creationId="{3827F4C8-B0A7-4D19-8E19-0152514DDC02}"/>
          </ac:spMkLst>
        </pc:spChg>
        <pc:spChg chg="del">
          <ac:chgData name="James Munroe" userId="fbac79abc2c778f7" providerId="LiveId" clId="{0C75A60F-6F4A-4024-BFF6-8D729E1A8AAC}" dt="2022-02-22T01:45:29.135" v="14167" actId="478"/>
          <ac:spMkLst>
            <pc:docMk/>
            <pc:sldMk cId="196813606" sldId="2476"/>
            <ac:spMk id="41" creationId="{969204A0-5069-48E8-BFE2-9FE9C6A4DB23}"/>
          </ac:spMkLst>
        </pc:spChg>
        <pc:picChg chg="add mod">
          <ac:chgData name="James Munroe" userId="fbac79abc2c778f7" providerId="LiveId" clId="{0C75A60F-6F4A-4024-BFF6-8D729E1A8AAC}" dt="2022-02-22T01:52:56.233" v="14198" actId="1076"/>
          <ac:picMkLst>
            <pc:docMk/>
            <pc:sldMk cId="196813606" sldId="2476"/>
            <ac:picMk id="8" creationId="{EB6616BA-59C6-40E8-A3A2-AA56B5BE8CFA}"/>
          </ac:picMkLst>
        </pc:picChg>
        <pc:picChg chg="add del mod">
          <ac:chgData name="James Munroe" userId="fbac79abc2c778f7" providerId="LiveId" clId="{0C75A60F-6F4A-4024-BFF6-8D729E1A8AAC}" dt="2022-02-22T02:40:18.670" v="15965"/>
          <ac:picMkLst>
            <pc:docMk/>
            <pc:sldMk cId="196813606" sldId="2476"/>
            <ac:picMk id="10" creationId="{7AAC73FF-0295-4D31-BE5E-413F61BF096C}"/>
          </ac:picMkLst>
        </pc:picChg>
        <pc:picChg chg="add del mod">
          <ac:chgData name="James Munroe" userId="fbac79abc2c778f7" providerId="LiveId" clId="{0C75A60F-6F4A-4024-BFF6-8D729E1A8AAC}" dt="2022-02-22T02:40:30.249" v="15967"/>
          <ac:picMkLst>
            <pc:docMk/>
            <pc:sldMk cId="196813606" sldId="2476"/>
            <ac:picMk id="11" creationId="{4AF03964-1665-45F9-9B0A-DADECF6CD60D}"/>
          </ac:picMkLst>
        </pc:picChg>
        <pc:picChg chg="add mod">
          <ac:chgData name="James Munroe" userId="fbac79abc2c778f7" providerId="LiveId" clId="{0C75A60F-6F4A-4024-BFF6-8D729E1A8AAC}" dt="2022-02-22T02:41:53.121" v="15968"/>
          <ac:picMkLst>
            <pc:docMk/>
            <pc:sldMk cId="196813606" sldId="2476"/>
            <ac:picMk id="12" creationId="{802F1075-FC2F-402D-BD10-31E0C52E9E8A}"/>
          </ac:picMkLst>
        </pc:picChg>
        <pc:picChg chg="add del mod">
          <ac:chgData name="James Munroe" userId="fbac79abc2c778f7" providerId="LiveId" clId="{0C75A60F-6F4A-4024-BFF6-8D729E1A8AAC}" dt="2022-02-22T01:52:34.503" v="14188" actId="478"/>
          <ac:picMkLst>
            <pc:docMk/>
            <pc:sldMk cId="196813606" sldId="2476"/>
            <ac:picMk id="17" creationId="{B727864A-204E-45E9-8871-D65DF35D6501}"/>
          </ac:picMkLst>
        </pc:picChg>
        <pc:picChg chg="mod">
          <ac:chgData name="James Munroe" userId="fbac79abc2c778f7" providerId="LiveId" clId="{0C75A60F-6F4A-4024-BFF6-8D729E1A8AAC}" dt="2022-02-22T01:55:54.954" v="14402" actId="1076"/>
          <ac:picMkLst>
            <pc:docMk/>
            <pc:sldMk cId="196813606" sldId="2476"/>
            <ac:picMk id="25" creationId="{B2A955EB-4D15-46CF-8B38-DCDDD5C8F417}"/>
          </ac:picMkLst>
        </pc:picChg>
        <pc:picChg chg="del">
          <ac:chgData name="James Munroe" userId="fbac79abc2c778f7" providerId="LiveId" clId="{0C75A60F-6F4A-4024-BFF6-8D729E1A8AAC}" dt="2022-02-22T01:45:26.065" v="14165" actId="478"/>
          <ac:picMkLst>
            <pc:docMk/>
            <pc:sldMk cId="196813606" sldId="2476"/>
            <ac:picMk id="28" creationId="{C847C28F-ABA3-44BF-B9AB-19D22D26AF1F}"/>
          </ac:picMkLst>
        </pc:picChg>
        <pc:picChg chg="del">
          <ac:chgData name="James Munroe" userId="fbac79abc2c778f7" providerId="LiveId" clId="{0C75A60F-6F4A-4024-BFF6-8D729E1A8AAC}" dt="2022-02-22T01:45:25.339" v="14164" actId="478"/>
          <ac:picMkLst>
            <pc:docMk/>
            <pc:sldMk cId="196813606" sldId="2476"/>
            <ac:picMk id="38" creationId="{32B9CF8B-73A6-4184-A36B-EBF7AA02C899}"/>
          </ac:picMkLst>
        </pc:picChg>
        <pc:picChg chg="mod">
          <ac:chgData name="James Munroe" userId="fbac79abc2c778f7" providerId="LiveId" clId="{0C75A60F-6F4A-4024-BFF6-8D729E1A8AAC}" dt="2022-02-22T01:52:45.191" v="14194" actId="1076"/>
          <ac:picMkLst>
            <pc:docMk/>
            <pc:sldMk cId="196813606" sldId="2476"/>
            <ac:picMk id="8194" creationId="{96781EB9-B7F7-4AC8-B208-429722F7FB5C}"/>
          </ac:picMkLst>
        </pc:picChg>
      </pc:sldChg>
      <pc:sldChg chg="add del">
        <pc:chgData name="James Munroe" userId="fbac79abc2c778f7" providerId="LiveId" clId="{0C75A60F-6F4A-4024-BFF6-8D729E1A8AAC}" dt="2022-02-22T01:38:54.146" v="13861" actId="2890"/>
        <pc:sldMkLst>
          <pc:docMk/>
          <pc:sldMk cId="1879217610" sldId="2476"/>
        </pc:sldMkLst>
      </pc:sldChg>
      <pc:sldChg chg="addSp delSp modSp new mod modClrScheme chgLayout modNotesTx">
        <pc:chgData name="James Munroe" userId="fbac79abc2c778f7" providerId="LiveId" clId="{0C75A60F-6F4A-4024-BFF6-8D729E1A8AAC}" dt="2022-02-22T03:28:38.169" v="16836"/>
        <pc:sldMkLst>
          <pc:docMk/>
          <pc:sldMk cId="649748656" sldId="2477"/>
        </pc:sldMkLst>
        <pc:spChg chg="del mod ord">
          <ac:chgData name="James Munroe" userId="fbac79abc2c778f7" providerId="LiveId" clId="{0C75A60F-6F4A-4024-BFF6-8D729E1A8AAC}" dt="2022-02-22T02:59:58.702" v="15979" actId="700"/>
          <ac:spMkLst>
            <pc:docMk/>
            <pc:sldMk cId="649748656" sldId="2477"/>
            <ac:spMk id="2" creationId="{16821CA5-3CF9-4E9B-9819-D1A28D7EE342}"/>
          </ac:spMkLst>
        </pc:spChg>
        <pc:spChg chg="del mod ord">
          <ac:chgData name="James Munroe" userId="fbac79abc2c778f7" providerId="LiveId" clId="{0C75A60F-6F4A-4024-BFF6-8D729E1A8AAC}" dt="2022-02-22T02:59:58.702" v="15979" actId="700"/>
          <ac:spMkLst>
            <pc:docMk/>
            <pc:sldMk cId="649748656" sldId="2477"/>
            <ac:spMk id="3" creationId="{208B0853-8A9C-450C-A4AB-E0D69825E4CE}"/>
          </ac:spMkLst>
        </pc:spChg>
        <pc:spChg chg="mod ord">
          <ac:chgData name="James Munroe" userId="fbac79abc2c778f7" providerId="LiveId" clId="{0C75A60F-6F4A-4024-BFF6-8D729E1A8AAC}" dt="2022-02-22T02:59:58.702" v="15979" actId="700"/>
          <ac:spMkLst>
            <pc:docMk/>
            <pc:sldMk cId="649748656" sldId="2477"/>
            <ac:spMk id="4" creationId="{20BBE20B-8F63-4EB5-9282-36CC687C85C5}"/>
          </ac:spMkLst>
        </pc:spChg>
        <pc:spChg chg="del mod ord">
          <ac:chgData name="James Munroe" userId="fbac79abc2c778f7" providerId="LiveId" clId="{0C75A60F-6F4A-4024-BFF6-8D729E1A8AAC}" dt="2022-02-22T02:59:58.702" v="15979" actId="700"/>
          <ac:spMkLst>
            <pc:docMk/>
            <pc:sldMk cId="649748656" sldId="2477"/>
            <ac:spMk id="5" creationId="{0C1C6E67-573F-42DF-83F0-B861FA1FA007}"/>
          </ac:spMkLst>
        </pc:spChg>
        <pc:spChg chg="del mod ord">
          <ac:chgData name="James Munroe" userId="fbac79abc2c778f7" providerId="LiveId" clId="{0C75A60F-6F4A-4024-BFF6-8D729E1A8AAC}" dt="2022-02-22T02:59:58.702" v="15979" actId="700"/>
          <ac:spMkLst>
            <pc:docMk/>
            <pc:sldMk cId="649748656" sldId="2477"/>
            <ac:spMk id="6" creationId="{1F0A0CC8-B6A2-4620-86AD-89749EDCA1C8}"/>
          </ac:spMkLst>
        </pc:spChg>
        <pc:spChg chg="add del mod ord">
          <ac:chgData name="James Munroe" userId="fbac79abc2c778f7" providerId="LiveId" clId="{0C75A60F-6F4A-4024-BFF6-8D729E1A8AAC}" dt="2022-02-22T03:00:12.390" v="15982" actId="478"/>
          <ac:spMkLst>
            <pc:docMk/>
            <pc:sldMk cId="649748656" sldId="2477"/>
            <ac:spMk id="7" creationId="{39E20F2C-550E-477B-8963-CF4D163FA4EA}"/>
          </ac:spMkLst>
        </pc:spChg>
        <pc:spChg chg="add del mod ord">
          <ac:chgData name="James Munroe" userId="fbac79abc2c778f7" providerId="LiveId" clId="{0C75A60F-6F4A-4024-BFF6-8D729E1A8AAC}" dt="2022-02-22T03:20:44.118" v="16127" actId="478"/>
          <ac:spMkLst>
            <pc:docMk/>
            <pc:sldMk cId="649748656" sldId="2477"/>
            <ac:spMk id="8" creationId="{51A5E1A4-DA4E-4CC1-B61B-7F3D5C774CBF}"/>
          </ac:spMkLst>
        </pc:spChg>
        <pc:spChg chg="add mod ord">
          <ac:chgData name="James Munroe" userId="fbac79abc2c778f7" providerId="LiveId" clId="{0C75A60F-6F4A-4024-BFF6-8D729E1A8AAC}" dt="2022-02-22T03:23:37.055" v="16180" actId="1076"/>
          <ac:spMkLst>
            <pc:docMk/>
            <pc:sldMk cId="649748656" sldId="2477"/>
            <ac:spMk id="9" creationId="{5F9892B2-6E43-48BF-9E1F-4CF179057813}"/>
          </ac:spMkLst>
        </pc:spChg>
        <pc:spChg chg="add del mod ord">
          <ac:chgData name="James Munroe" userId="fbac79abc2c778f7" providerId="LiveId" clId="{0C75A60F-6F4A-4024-BFF6-8D729E1A8AAC}" dt="2022-02-22T03:23:35.197" v="16179" actId="1076"/>
          <ac:spMkLst>
            <pc:docMk/>
            <pc:sldMk cId="649748656" sldId="2477"/>
            <ac:spMk id="10" creationId="{832E3B81-093F-4D8E-AA11-50AFA1AC7EFB}"/>
          </ac:spMkLst>
        </pc:spChg>
        <pc:spChg chg="add mod ord">
          <ac:chgData name="James Munroe" userId="fbac79abc2c778f7" providerId="LiveId" clId="{0C75A60F-6F4A-4024-BFF6-8D729E1A8AAC}" dt="2022-02-22T03:23:33.228" v="16178" actId="1076"/>
          <ac:spMkLst>
            <pc:docMk/>
            <pc:sldMk cId="649748656" sldId="2477"/>
            <ac:spMk id="11" creationId="{0BCAA1C7-BB97-4FE0-AABD-FEB0236F1616}"/>
          </ac:spMkLst>
        </pc:spChg>
        <pc:spChg chg="add del mod ord">
          <ac:chgData name="James Munroe" userId="fbac79abc2c778f7" providerId="LiveId" clId="{0C75A60F-6F4A-4024-BFF6-8D729E1A8AAC}" dt="2022-02-22T03:07:11.605" v="16086"/>
          <ac:spMkLst>
            <pc:docMk/>
            <pc:sldMk cId="649748656" sldId="2477"/>
            <ac:spMk id="12" creationId="{A122F919-0CFE-41ED-BFC6-E9C1BCC4074C}"/>
          </ac:spMkLst>
        </pc:spChg>
        <pc:spChg chg="add del mod ord">
          <ac:chgData name="James Munroe" userId="fbac79abc2c778f7" providerId="LiveId" clId="{0C75A60F-6F4A-4024-BFF6-8D729E1A8AAC}" dt="2022-02-22T03:08:17.607" v="16090" actId="478"/>
          <ac:spMkLst>
            <pc:docMk/>
            <pc:sldMk cId="649748656" sldId="2477"/>
            <ac:spMk id="13" creationId="{D532C31C-591E-47B9-951B-FD78F632CDF1}"/>
          </ac:spMkLst>
        </pc:spChg>
        <pc:spChg chg="add del mod">
          <ac:chgData name="James Munroe" userId="fbac79abc2c778f7" providerId="LiveId" clId="{0C75A60F-6F4A-4024-BFF6-8D729E1A8AAC}" dt="2022-02-22T03:08:30.480" v="16096" actId="478"/>
          <ac:spMkLst>
            <pc:docMk/>
            <pc:sldMk cId="649748656" sldId="2477"/>
            <ac:spMk id="17" creationId="{00612B8D-5A7C-4338-BC96-8F77B9A680B2}"/>
          </ac:spMkLst>
        </pc:spChg>
        <pc:spChg chg="add del mod">
          <ac:chgData name="James Munroe" userId="fbac79abc2c778f7" providerId="LiveId" clId="{0C75A60F-6F4A-4024-BFF6-8D729E1A8AAC}" dt="2022-02-22T03:21:15.216" v="16135" actId="478"/>
          <ac:spMkLst>
            <pc:docMk/>
            <pc:sldMk cId="649748656" sldId="2477"/>
            <ac:spMk id="21" creationId="{53DD9582-5A20-4A7E-BB47-FA08C6A235AB}"/>
          </ac:spMkLst>
        </pc:spChg>
        <pc:spChg chg="add del mod">
          <ac:chgData name="James Munroe" userId="fbac79abc2c778f7" providerId="LiveId" clId="{0C75A60F-6F4A-4024-BFF6-8D729E1A8AAC}" dt="2022-02-22T03:22:27.107" v="16157" actId="21"/>
          <ac:spMkLst>
            <pc:docMk/>
            <pc:sldMk cId="649748656" sldId="2477"/>
            <ac:spMk id="23" creationId="{F3C7A39B-7A9A-4F14-B5A3-429C25E3EBF9}"/>
          </ac:spMkLst>
        </pc:spChg>
        <pc:spChg chg="add mod">
          <ac:chgData name="James Munroe" userId="fbac79abc2c778f7" providerId="LiveId" clId="{0C75A60F-6F4A-4024-BFF6-8D729E1A8AAC}" dt="2022-02-22T03:23:39.531" v="16181" actId="1076"/>
          <ac:spMkLst>
            <pc:docMk/>
            <pc:sldMk cId="649748656" sldId="2477"/>
            <ac:spMk id="30" creationId="{DDB1B302-3952-42DC-9426-DF84E5EE642A}"/>
          </ac:spMkLst>
        </pc:spChg>
        <pc:picChg chg="add del mod ord">
          <ac:chgData name="James Munroe" userId="fbac79abc2c778f7" providerId="LiveId" clId="{0C75A60F-6F4A-4024-BFF6-8D729E1A8AAC}" dt="2022-02-22T03:20:32.306" v="16122" actId="478"/>
          <ac:picMkLst>
            <pc:docMk/>
            <pc:sldMk cId="649748656" sldId="2477"/>
            <ac:picMk id="14" creationId="{CC726ACB-58A3-4150-9922-AACDB8CABF7C}"/>
          </ac:picMkLst>
        </pc:picChg>
        <pc:picChg chg="add del mod">
          <ac:chgData name="James Munroe" userId="fbac79abc2c778f7" providerId="LiveId" clId="{0C75A60F-6F4A-4024-BFF6-8D729E1A8AAC}" dt="2022-02-22T03:20:46.214" v="16128" actId="478"/>
          <ac:picMkLst>
            <pc:docMk/>
            <pc:sldMk cId="649748656" sldId="2477"/>
            <ac:picMk id="16" creationId="{52359CDE-2C55-4FD5-9061-3AAA7A1C0F80}"/>
          </ac:picMkLst>
        </pc:picChg>
        <pc:picChg chg="add del mod">
          <ac:chgData name="James Munroe" userId="fbac79abc2c778f7" providerId="LiveId" clId="{0C75A60F-6F4A-4024-BFF6-8D729E1A8AAC}" dt="2022-02-22T03:10:06.645" v="16108" actId="478"/>
          <ac:picMkLst>
            <pc:docMk/>
            <pc:sldMk cId="649748656" sldId="2477"/>
            <ac:picMk id="19" creationId="{76C1BEE2-B490-4B7B-8D21-305E8392454A}"/>
          </ac:picMkLst>
        </pc:picChg>
        <pc:picChg chg="add mod">
          <ac:chgData name="James Munroe" userId="fbac79abc2c778f7" providerId="LiveId" clId="{0C75A60F-6F4A-4024-BFF6-8D729E1A8AAC}" dt="2022-02-22T03:28:38.169" v="16836"/>
          <ac:picMkLst>
            <pc:docMk/>
            <pc:sldMk cId="649748656" sldId="2477"/>
            <ac:picMk id="24" creationId="{ED160B70-DA5F-4556-936E-4539B8ADA410}"/>
          </ac:picMkLst>
        </pc:picChg>
        <pc:picChg chg="add mod">
          <ac:chgData name="James Munroe" userId="fbac79abc2c778f7" providerId="LiveId" clId="{0C75A60F-6F4A-4024-BFF6-8D729E1A8AAC}" dt="2022-02-22T03:23:47.051" v="16184" actId="1076"/>
          <ac:picMkLst>
            <pc:docMk/>
            <pc:sldMk cId="649748656" sldId="2477"/>
            <ac:picMk id="26" creationId="{B80C2435-BE47-4F80-823B-D37D8BDFB7E0}"/>
          </ac:picMkLst>
        </pc:picChg>
        <pc:picChg chg="add del mod">
          <ac:chgData name="James Munroe" userId="fbac79abc2c778f7" providerId="LiveId" clId="{0C75A60F-6F4A-4024-BFF6-8D729E1A8AAC}" dt="2022-02-22T03:22:53.969" v="16171" actId="478"/>
          <ac:picMkLst>
            <pc:docMk/>
            <pc:sldMk cId="649748656" sldId="2477"/>
            <ac:picMk id="27" creationId="{49AEACF5-8EE5-49AB-82B2-6EDE0A82F0C4}"/>
          </ac:picMkLst>
        </pc:picChg>
        <pc:picChg chg="add del mod">
          <ac:chgData name="James Munroe" userId="fbac79abc2c778f7" providerId="LiveId" clId="{0C75A60F-6F4A-4024-BFF6-8D729E1A8AAC}" dt="2022-02-22T03:07:13.197" v="16087" actId="478"/>
          <ac:picMkLst>
            <pc:docMk/>
            <pc:sldMk cId="649748656" sldId="2477"/>
            <ac:picMk id="16386" creationId="{9A9B0343-604B-4C26-8F31-9753634CC7BD}"/>
          </ac:picMkLst>
        </pc:picChg>
        <pc:picChg chg="add del mod">
          <ac:chgData name="James Munroe" userId="fbac79abc2c778f7" providerId="LiveId" clId="{0C75A60F-6F4A-4024-BFF6-8D729E1A8AAC}" dt="2022-02-22T03:08:28.411" v="16095" actId="478"/>
          <ac:picMkLst>
            <pc:docMk/>
            <pc:sldMk cId="649748656" sldId="2477"/>
            <ac:picMk id="16388" creationId="{D6B15187-47F3-4E45-A267-960AB0DD8EE5}"/>
          </ac:picMkLst>
        </pc:picChg>
        <pc:picChg chg="add del mod">
          <ac:chgData name="James Munroe" userId="fbac79abc2c778f7" providerId="LiveId" clId="{0C75A60F-6F4A-4024-BFF6-8D729E1A8AAC}" dt="2022-02-22T03:20:37.885" v="16124" actId="478"/>
          <ac:picMkLst>
            <pc:docMk/>
            <pc:sldMk cId="649748656" sldId="2477"/>
            <ac:picMk id="16390" creationId="{035A7B56-34B1-4F04-8B0F-1981A01DABEB}"/>
          </ac:picMkLst>
        </pc:picChg>
        <pc:picChg chg="add mod">
          <ac:chgData name="James Munroe" userId="fbac79abc2c778f7" providerId="LiveId" clId="{0C75A60F-6F4A-4024-BFF6-8D729E1A8AAC}" dt="2022-02-22T03:23:42.114" v="16182" actId="1076"/>
          <ac:picMkLst>
            <pc:docMk/>
            <pc:sldMk cId="649748656" sldId="2477"/>
            <ac:picMk id="16392" creationId="{B486AF31-2195-4673-BE35-3D2F1E1D3399}"/>
          </ac:picMkLst>
        </pc:picChg>
      </pc:sldChg>
      <pc:sldMasterChg chg="modSldLayout">
        <pc:chgData name="James Munroe" userId="fbac79abc2c778f7" providerId="LiveId" clId="{0C75A60F-6F4A-4024-BFF6-8D729E1A8AAC}" dt="2022-02-18T23:21:51.708" v="178" actId="207"/>
        <pc:sldMasterMkLst>
          <pc:docMk/>
          <pc:sldMasterMk cId="692820" sldId="2147483648"/>
        </pc:sldMasterMkLst>
        <pc:sldLayoutChg chg="modSp mod">
          <pc:chgData name="James Munroe" userId="fbac79abc2c778f7" providerId="LiveId" clId="{0C75A60F-6F4A-4024-BFF6-8D729E1A8AAC}" dt="2022-02-18T23:20:57.200" v="168" actId="207"/>
          <pc:sldLayoutMkLst>
            <pc:docMk/>
            <pc:sldMasterMk cId="692820" sldId="2147483648"/>
            <pc:sldLayoutMk cId="52890133" sldId="2147483651"/>
          </pc:sldLayoutMkLst>
          <pc:spChg chg="mod">
            <ac:chgData name="James Munroe" userId="fbac79abc2c778f7" providerId="LiveId" clId="{0C75A60F-6F4A-4024-BFF6-8D729E1A8AAC}" dt="2022-02-18T23:20:57.200" v="168" actId="207"/>
            <ac:spMkLst>
              <pc:docMk/>
              <pc:sldMasterMk cId="692820" sldId="2147483648"/>
              <pc:sldLayoutMk cId="52890133" sldId="2147483651"/>
              <ac:spMk id="3" creationId="{893C356F-E483-4AFD-856C-13BB8E8A5605}"/>
            </ac:spMkLst>
          </pc:spChg>
        </pc:sldLayoutChg>
        <pc:sldLayoutChg chg="delSp modSp mod">
          <pc:chgData name="James Munroe" userId="fbac79abc2c778f7" providerId="LiveId" clId="{0C75A60F-6F4A-4024-BFF6-8D729E1A8AAC}" dt="2022-02-18T23:21:03.006" v="170" actId="478"/>
          <pc:sldLayoutMkLst>
            <pc:docMk/>
            <pc:sldMasterMk cId="692820" sldId="2147483648"/>
            <pc:sldLayoutMk cId="1753968095" sldId="2147483660"/>
          </pc:sldLayoutMkLst>
          <pc:spChg chg="del mod">
            <ac:chgData name="James Munroe" userId="fbac79abc2c778f7" providerId="LiveId" clId="{0C75A60F-6F4A-4024-BFF6-8D729E1A8AAC}" dt="2022-02-18T23:21:03.006" v="170" actId="478"/>
            <ac:spMkLst>
              <pc:docMk/>
              <pc:sldMasterMk cId="692820" sldId="2147483648"/>
              <pc:sldLayoutMk cId="1753968095" sldId="2147483660"/>
              <ac:spMk id="4" creationId="{9DF93AF7-D4DC-42B5-8A4F-B5F3ABBB031F}"/>
            </ac:spMkLst>
          </pc:spChg>
        </pc:sldLayoutChg>
        <pc:sldLayoutChg chg="modSp mod">
          <pc:chgData name="James Munroe" userId="fbac79abc2c778f7" providerId="LiveId" clId="{0C75A60F-6F4A-4024-BFF6-8D729E1A8AAC}" dt="2022-02-18T23:21:25.621" v="175" actId="207"/>
          <pc:sldLayoutMkLst>
            <pc:docMk/>
            <pc:sldMasterMk cId="692820" sldId="2147483648"/>
            <pc:sldLayoutMk cId="1247832795" sldId="2147483661"/>
          </pc:sldLayoutMkLst>
          <pc:spChg chg="mod">
            <ac:chgData name="James Munroe" userId="fbac79abc2c778f7" providerId="LiveId" clId="{0C75A60F-6F4A-4024-BFF6-8D729E1A8AAC}" dt="2022-02-18T23:21:15.652" v="173" actId="20577"/>
            <ac:spMkLst>
              <pc:docMk/>
              <pc:sldMasterMk cId="692820" sldId="2147483648"/>
              <pc:sldLayoutMk cId="1247832795" sldId="2147483661"/>
              <ac:spMk id="2" creationId="{3CB0E4A3-5566-43FE-A59F-2C4F4FE7F32A}"/>
            </ac:spMkLst>
          </pc:spChg>
          <pc:spChg chg="mod">
            <ac:chgData name="James Munroe" userId="fbac79abc2c778f7" providerId="LiveId" clId="{0C75A60F-6F4A-4024-BFF6-8D729E1A8AAC}" dt="2022-02-18T23:21:25.621" v="175" actId="207"/>
            <ac:spMkLst>
              <pc:docMk/>
              <pc:sldMasterMk cId="692820" sldId="2147483648"/>
              <pc:sldLayoutMk cId="1247832795" sldId="2147483661"/>
              <ac:spMk id="20" creationId="{E5539E44-E270-49B4-8B0A-07870325AA91}"/>
            </ac:spMkLst>
          </pc:spChg>
        </pc:sldLayoutChg>
        <pc:sldLayoutChg chg="modSp mod">
          <pc:chgData name="James Munroe" userId="fbac79abc2c778f7" providerId="LiveId" clId="{0C75A60F-6F4A-4024-BFF6-8D729E1A8AAC}" dt="2022-02-18T23:21:48.091" v="177" actId="207"/>
          <pc:sldLayoutMkLst>
            <pc:docMk/>
            <pc:sldMasterMk cId="692820" sldId="2147483648"/>
            <pc:sldLayoutMk cId="79555376" sldId="2147483666"/>
          </pc:sldLayoutMkLst>
          <pc:spChg chg="mod">
            <ac:chgData name="James Munroe" userId="fbac79abc2c778f7" providerId="LiveId" clId="{0C75A60F-6F4A-4024-BFF6-8D729E1A8AAC}" dt="2022-02-18T23:21:48.091" v="177" actId="207"/>
            <ac:spMkLst>
              <pc:docMk/>
              <pc:sldMasterMk cId="692820" sldId="2147483648"/>
              <pc:sldLayoutMk cId="79555376" sldId="2147483666"/>
              <ac:spMk id="2" creationId="{4C179BAC-E989-4203-B9B4-66280365481B}"/>
            </ac:spMkLst>
          </pc:spChg>
        </pc:sldLayoutChg>
        <pc:sldLayoutChg chg="delSp mod">
          <pc:chgData name="James Munroe" userId="fbac79abc2c778f7" providerId="LiveId" clId="{0C75A60F-6F4A-4024-BFF6-8D729E1A8AAC}" dt="2022-02-18T23:21:29.859" v="176" actId="478"/>
          <pc:sldLayoutMkLst>
            <pc:docMk/>
            <pc:sldMasterMk cId="692820" sldId="2147483648"/>
            <pc:sldLayoutMk cId="1629115292" sldId="2147483668"/>
          </pc:sldLayoutMkLst>
          <pc:spChg chg="del">
            <ac:chgData name="James Munroe" userId="fbac79abc2c778f7" providerId="LiveId" clId="{0C75A60F-6F4A-4024-BFF6-8D729E1A8AAC}" dt="2022-02-18T23:21:29.859" v="176" actId="478"/>
            <ac:spMkLst>
              <pc:docMk/>
              <pc:sldMasterMk cId="692820" sldId="2147483648"/>
              <pc:sldLayoutMk cId="1629115292" sldId="2147483668"/>
              <ac:spMk id="3" creationId="{1AA8588E-221D-4931-A290-C5C4184435AD}"/>
            </ac:spMkLst>
          </pc:spChg>
        </pc:sldLayoutChg>
        <pc:sldLayoutChg chg="delSp modSp mod">
          <pc:chgData name="James Munroe" userId="fbac79abc2c778f7" providerId="LiveId" clId="{0C75A60F-6F4A-4024-BFF6-8D729E1A8AAC}" dt="2022-02-18T23:20:21.016" v="158" actId="478"/>
          <pc:sldLayoutMkLst>
            <pc:docMk/>
            <pc:sldMasterMk cId="692820" sldId="2147483648"/>
            <pc:sldLayoutMk cId="3713196804" sldId="2147483678"/>
          </pc:sldLayoutMkLst>
          <pc:spChg chg="del mod">
            <ac:chgData name="James Munroe" userId="fbac79abc2c778f7" providerId="LiveId" clId="{0C75A60F-6F4A-4024-BFF6-8D729E1A8AAC}" dt="2022-02-18T23:20:21.016" v="158" actId="478"/>
            <ac:spMkLst>
              <pc:docMk/>
              <pc:sldMasterMk cId="692820" sldId="2147483648"/>
              <pc:sldLayoutMk cId="3713196804" sldId="2147483678"/>
              <ac:spMk id="2" creationId="{016A7FA3-8C13-4E5A-88C4-4357C8ACD73E}"/>
            </ac:spMkLst>
          </pc:spChg>
        </pc:sldLayoutChg>
        <pc:sldLayoutChg chg="modSp mod">
          <pc:chgData name="James Munroe" userId="fbac79abc2c778f7" providerId="LiveId" clId="{0C75A60F-6F4A-4024-BFF6-8D729E1A8AAC}" dt="2022-02-18T23:21:51.708" v="178" actId="207"/>
          <pc:sldLayoutMkLst>
            <pc:docMk/>
            <pc:sldMasterMk cId="692820" sldId="2147483648"/>
            <pc:sldLayoutMk cId="3173740392" sldId="2147483680"/>
          </pc:sldLayoutMkLst>
          <pc:spChg chg="mod">
            <ac:chgData name="James Munroe" userId="fbac79abc2c778f7" providerId="LiveId" clId="{0C75A60F-6F4A-4024-BFF6-8D729E1A8AAC}" dt="2022-02-18T23:21:51.708" v="178" actId="207"/>
            <ac:spMkLst>
              <pc:docMk/>
              <pc:sldMasterMk cId="692820" sldId="2147483648"/>
              <pc:sldLayoutMk cId="3173740392" sldId="2147483680"/>
              <ac:spMk id="14" creationId="{F80209DF-C4D9-43B8-AA05-F53619153042}"/>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2/18/2022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Welcome. In this talk I will introduce git as a version control system and explain its role in enabling open science.</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49710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F"/>
                </a:solidFill>
                <a:effectLst/>
              </a:rPr>
              <a:t>When using GitHub we also need to introduce two new concepts: forking and pull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92F"/>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F"/>
                </a:solidFill>
                <a:effectLst/>
              </a:rPr>
              <a:t>A fork is a copy of a repository that you manage. Forks let you make changes to a project without affecting the original repository. You can fetch updates from or submit changes to the original repository with pull requests.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rPr>
              <a:t>Pull requests let you tell others about changes you've pushed to a branch in a repository on GitHub. Once a pull request is opened, you can discuss and review the potential changes with collaborators and add follow-up commits before your changes are merged into the base branch.</a:t>
            </a:r>
            <a:endParaRPr lang="en-CA" dirty="0"/>
          </a:p>
          <a:p>
            <a:endParaRPr lang="en-CA" dirty="0"/>
          </a:p>
          <a:p>
            <a:r>
              <a:rPr lang="en-CA" dirty="0"/>
              <a:t>GitHub supports pushing direction to a repository as well, but with pull requests you can allow anyone to contribute to a project without them first having to be a trusted party.  A PR is just that… it is a request that a repository maintainer will make a git pull from a forked repository.</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838814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a way to experience using git and GitHub, we’ve design a short tutorial for the second part of this session. I am looking forward to you joining us. Thank you.</a:t>
            </a:r>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84269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control has been developed since the 1970s as a fundamental technology in software development.  It is applicable to any body of knowledge that is built up incrementally and involves multiple collaborators. While originally for software, it naturally extends to data and science publications as well. </a:t>
            </a:r>
          </a:p>
          <a:p>
            <a:endParaRPr lang="en-US" dirty="0"/>
          </a:p>
          <a:p>
            <a:r>
              <a:rPr lang="en-US" dirty="0"/>
              <a:t>Version control backs up changing files, keeps a history of those changes with detailed log messages, and facilitates merging those from multiple authors.</a:t>
            </a:r>
          </a:p>
          <a:p>
            <a:endParaRPr lang="en-US" dirty="0"/>
          </a:p>
          <a:p>
            <a:r>
              <a:rPr lang="en-US" dirty="0"/>
              <a:t>If you have directories that look like this screen shot, then perhaps you should be considering a version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open science, transparency and reproducibility are important values which are by products of using a version control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It enables collaboration between colleagues. Importantly, it also allows collaboration between yourself when using multiple computers.</a:t>
            </a:r>
          </a:p>
          <a:p>
            <a:endParaRPr lang="en-CA" dirty="0"/>
          </a:p>
          <a:p>
            <a:r>
              <a:rPr lang="en-CA" dirty="0"/>
              <a:t>Working as time machine for your projects, it gives you the power to track blame and/or praise and removes the fear of breaking things</a:t>
            </a:r>
          </a:p>
          <a:p>
            <a:endParaRPr lang="en-CA" dirty="0"/>
          </a:p>
          <a:p>
            <a:r>
              <a:rPr lang="en-CA" dirty="0"/>
              <a:t>In publications about open and reproducible science, reference is often made to the important of version control for sharing code, data, and publications.</a:t>
            </a:r>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386549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can compare version control to “Google Drive or Dropbox” where there are shared files or a “Track Changes” feature in an application like Microsoft Word.  </a:t>
            </a:r>
          </a:p>
          <a:p>
            <a:endParaRPr lang="en-CA" dirty="0"/>
          </a:p>
          <a:p>
            <a:r>
              <a:rPr lang="en-CA" dirty="0"/>
              <a:t>Traditional </a:t>
            </a:r>
            <a:r>
              <a:rPr lang="en-US" b="0" i="0" dirty="0">
                <a:effectLst/>
                <a:latin typeface="-apple-system"/>
              </a:rPr>
              <a:t>version control systems start with a base document and then record the changes made in discrete steps. Think of it as a tape: if you rewind the tape and start at the base document, then you can play back each change and end up with your latest version.</a:t>
            </a:r>
            <a:endParaRPr lang="en-CA" b="0" i="0" dirty="0">
              <a:effectLst/>
              <a:latin typeface="-apple-system"/>
            </a:endParaRPr>
          </a:p>
          <a:p>
            <a:endParaRPr lang="en-CA" b="0" i="0" dirty="0">
              <a:effectLst/>
              <a:latin typeface="-apple-system"/>
            </a:endParaRPr>
          </a:p>
          <a:p>
            <a:r>
              <a:rPr lang="en-US" b="0" i="0" dirty="0">
                <a:effectLst/>
                <a:latin typeface="-apple-system"/>
              </a:rPr>
              <a:t>If the changes are separate from the document itself, you can then think about “playing back” different sets of changes onto the base document and getting different versions of the document. </a:t>
            </a:r>
          </a:p>
          <a:p>
            <a:endParaRPr lang="en-US" b="0" i="0" dirty="0">
              <a:effectLst/>
              <a:latin typeface="-apple-system"/>
            </a:endParaRPr>
          </a:p>
          <a:p>
            <a:r>
              <a:rPr lang="en-US" b="0" i="0" dirty="0">
                <a:effectLst/>
                <a:latin typeface="-apple-system"/>
              </a:rPr>
              <a:t>The older version is just playing back one change, the new version is playing back the number two change.</a:t>
            </a:r>
          </a:p>
          <a:p>
            <a:endParaRPr lang="en-US" b="0" i="0" dirty="0">
              <a:effectLst/>
              <a:latin typeface="-apple-system"/>
            </a:endParaRPr>
          </a:p>
          <a:p>
            <a:r>
              <a:rPr lang="en-US" b="0" i="0" dirty="0">
                <a:effectLst/>
                <a:latin typeface="-apple-system"/>
              </a:rPr>
              <a:t>This allows two authors can make independent sets of changes based on the same document.  A common example might be you edit a file on your laptop and then also on your  Which copy is the “new one”? They both are.</a:t>
            </a:r>
          </a:p>
          <a:p>
            <a:endParaRPr lang="en-US" b="0" i="0" dirty="0">
              <a:effectLst/>
              <a:latin typeface="-apple-system"/>
            </a:endParaRPr>
          </a:p>
          <a:p>
            <a:r>
              <a:rPr lang="en-US" b="0" i="0" dirty="0">
                <a:effectLst/>
                <a:latin typeface="-apple-system"/>
              </a:rPr>
              <a:t>Yet, version control solves the problem of handling merging those changing back together.</a:t>
            </a:r>
          </a:p>
          <a:p>
            <a:endParaRPr lang="en-US" b="0" i="0" dirty="0">
              <a:effectLst/>
              <a:latin typeface="-apple-system"/>
            </a:endParaRPr>
          </a:p>
          <a:p>
            <a:endParaRPr lang="en-CA" b="0" i="0" dirty="0">
              <a:effectLst/>
              <a:latin typeface="-apple-system"/>
            </a:endParaRPr>
          </a:p>
          <a:p>
            <a:endParaRPr lang="en-CA" b="0" i="0" dirty="0">
              <a:effectLst/>
              <a:latin typeface="-apple-system"/>
            </a:endParaRPr>
          </a:p>
          <a:p>
            <a:endParaRPr lang="en-CA"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74299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There are other version control systems available, but at the moment, git is incredibly popular especially in open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Unlike many traditional version control system, git tracks snapshots of a whole file system. It is not just a new version of each file that is being tracked, but the entire collection of files all together.</a:t>
            </a:r>
          </a:p>
          <a:p>
            <a:endParaRPr lang="en-US" b="0" i="0" dirty="0">
              <a:effectLst/>
              <a:latin typeface="-apple-system"/>
            </a:endParaRPr>
          </a:p>
          <a:p>
            <a:r>
              <a:rPr lang="en-US" b="0" i="0" dirty="0">
                <a:effectLst/>
                <a:latin typeface="-apple-system"/>
              </a:rPr>
              <a:t>In git, each snapshot is called a commit.</a:t>
            </a:r>
          </a:p>
          <a:p>
            <a:endParaRPr lang="en-US"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Services like GitHub make it easier to organize relationships between repositories, but a central server is not required with git.</a:t>
            </a:r>
          </a:p>
          <a:p>
            <a:endParaRPr lang="en-US" dirty="0"/>
          </a:p>
          <a:p>
            <a:r>
              <a:rPr lang="en-US" dirty="0"/>
              <a:t>Git is a “distributed” version control system, where there is no special copy of the data. Every computer’s repository has a complete copy of the history of all the data.</a:t>
            </a:r>
          </a:p>
          <a:p>
            <a:endParaRPr lang="en-US" dirty="0"/>
          </a:p>
          <a:p>
            <a:r>
              <a:rPr lang="en-US" dirty="0"/>
              <a:t>Its technical design makes it very fast even for very large projects with thousands of different contributors.</a:t>
            </a:r>
          </a:p>
          <a:p>
            <a:endParaRPr lang="en-CA" dirty="0"/>
          </a:p>
          <a:p>
            <a:r>
              <a:rPr lang="en-CA" dirty="0"/>
              <a:t>However, as suggested by this XKCD comic, git sometimes has a reputation of being a cryptic and mysterious. My hope is this presentation provides some insight.</a:t>
            </a:r>
          </a:p>
          <a:p>
            <a:endParaRPr lang="en-CA" b="0" i="0" dirty="0">
              <a:effectLst/>
              <a:latin typeface="-apple-system"/>
            </a:endParaRPr>
          </a:p>
          <a:p>
            <a:endParaRPr lang="en-CA" b="0" i="0" dirty="0">
              <a:effectLst/>
              <a:latin typeface="-apple-system"/>
            </a:endParaRPr>
          </a:p>
          <a:p>
            <a:endParaRPr lang="en-CA"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3987430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Front end tools for working with git include the command line or desktop applications such as GitHub Desktop.</a:t>
            </a:r>
          </a:p>
          <a:p>
            <a:endParaRPr lang="en-CA" dirty="0"/>
          </a:p>
          <a:p>
            <a:r>
              <a:rPr lang="en-CA" dirty="0"/>
              <a:t>A quick note on “GitHub” and how that is different from Git. GitHub supports much more than just version control. It also includes development tools such as issue tracking, project management and collaboration tools, and continuous integration/development features.  </a:t>
            </a:r>
          </a:p>
          <a:p>
            <a:endParaRPr lang="en-CA" dirty="0"/>
          </a:p>
          <a:p>
            <a:r>
              <a:rPr lang="en-CA" dirty="0"/>
              <a:t>Learning what the commands actual do by using a lower level tool like command line git is great for understanding. For productivity, using tools built into your favourite applications may be better.</a:t>
            </a:r>
          </a:p>
          <a:p>
            <a:endParaRPr lang="en-CA" dirty="0"/>
          </a:p>
          <a:p>
            <a:r>
              <a:rPr lang="en-CA" dirty="0"/>
              <a:t>For example, I do much of my day-to-day work in the editor Visual Studio Code.  There are plugins and extensions that allow me to add and commit changes with git from within that editor.</a:t>
            </a:r>
          </a:p>
          <a:p>
            <a:endParaRPr lang="en-CA" dirty="0"/>
          </a:p>
          <a:p>
            <a:r>
              <a:rPr lang="en-CA" dirty="0"/>
              <a:t>While not a perfect analogy, recall learning elementary school math – we learned how do so things by hand to understand but often use calculators in practice. There is value in learning git with the command line.</a:t>
            </a:r>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96580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the overall git workflow.  These are the command line versions of the steps, but any graphical client will be doing these same tasks.</a:t>
            </a:r>
          </a:p>
          <a:p>
            <a:endParaRPr lang="en-CA" dirty="0"/>
          </a:p>
          <a:p>
            <a:r>
              <a:rPr lang="en-CA" dirty="0"/>
              <a:t>We start by getting a copy of the repository. Assuming we are continuing an existing project, this is called “cloning”.  Git is a distributed version control system, so cloning mean making a local copy of both the current version of all files AND the complete history of all the commits, that is all historical version of the files. </a:t>
            </a:r>
          </a:p>
          <a:p>
            <a:endParaRPr lang="en-CA" dirty="0"/>
          </a:p>
          <a:p>
            <a:r>
              <a:rPr lang="en-CA" dirty="0"/>
              <a:t>Git has commands like status and log that are able review the repository of the project seeing the changes that were made, who made them, and when.</a:t>
            </a:r>
          </a:p>
          <a:p>
            <a:endParaRPr lang="en-CA" dirty="0"/>
          </a:p>
          <a:p>
            <a:endParaRPr lang="en-CA"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400627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you’ve made some changes, you “commit” those change to the repository.  Each commit is reference with a hash or code that uniquely identifies it and what commit it is based off. While not exactly equivalent, a git commit history shares similar elements to a “blockchain” that you may have heard about related to cryptocurrencies and NFTs.</a:t>
            </a:r>
          </a:p>
          <a:p>
            <a:endParaRPr lang="en-CA" dirty="0"/>
          </a:p>
          <a:p>
            <a:r>
              <a:rPr lang="en-CA" dirty="0"/>
              <a:t>A commit in git represents a file system tree with number files (sometime called blobs or objects).  Commits are linked together to form a repository. It is this repository that is replicated when cloned.</a:t>
            </a:r>
          </a:p>
          <a:p>
            <a:endParaRPr lang="en-CA" dirty="0"/>
          </a:p>
          <a:p>
            <a:r>
              <a:rPr lang="en-CA" dirty="0"/>
              <a:t>References to these hashes are how git distinguishes different version of files. The “HEAD” id is an alias for the most recent commit hash.  A branch is just a reference to another commit that is not the head. As such, branches are incredibly cheap to make in the git framework.</a:t>
            </a:r>
          </a:p>
          <a:p>
            <a:endParaRPr lang="en-CA" dirty="0"/>
          </a:p>
          <a:p>
            <a:r>
              <a:rPr lang="en-CA" dirty="0"/>
              <a:t>Commits also require the used of log messages. </a:t>
            </a:r>
            <a:r>
              <a:rPr lang="en-US" b="0" i="0" dirty="0">
                <a:effectLst/>
                <a:latin typeface="-apple-system"/>
              </a:rPr>
              <a:t>Log messages are very useful if used properly. They help other people (your colleagues, your future self), a to understand the intentions of this commit. A good commit message captures the intention of a commit and provides some context. </a:t>
            </a:r>
            <a:endParaRPr lang="en-CA" dirty="0"/>
          </a:p>
          <a:p>
            <a:endParaRPr lang="en-CA"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07008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Finally, you can fetch changes from someone’s else repository and merge those changes into our repository.  Together a fetch and a merge is called a pull.   To share changes from your repository to someone else you can push those changes.  </a:t>
            </a:r>
          </a:p>
          <a:p>
            <a:endParaRPr lang="en-CA" dirty="0"/>
          </a:p>
          <a:p>
            <a:r>
              <a:rPr lang="en-CA" dirty="0"/>
              <a:t>There is really nothing special from git’s point of view about the “server”. Git doesn’t need a central repository since a fully distributed system. </a:t>
            </a:r>
          </a:p>
          <a:p>
            <a:endParaRPr lang="en-CA" dirty="0"/>
          </a:p>
          <a:p>
            <a:r>
              <a:rPr lang="en-CA" dirty="0"/>
              <a:t>However, to communicate that new changes have been made services like GitHub are often used as part of the git ecosystem.  This communication has led to the growth of online communities such as the </a:t>
            </a:r>
            <a:r>
              <a:rPr lang="en-CA" dirty="0" err="1"/>
              <a:t>Pangeo</a:t>
            </a:r>
            <a:r>
              <a:rPr lang="en-CA" dirty="0"/>
              <a:t> project.</a:t>
            </a:r>
          </a:p>
          <a:p>
            <a:endParaRPr lang="en-CA" dirty="0"/>
          </a:p>
          <a:p>
            <a:r>
              <a:rPr lang="en-CA" dirty="0"/>
              <a:t>And being able to participate it those communities where open ocean science is being done is a strong incentive to take the time to learn how to use git.</a:t>
            </a:r>
          </a:p>
          <a:p>
            <a:endParaRPr lang="en-CA"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234775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no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tx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hasCustomPrompt="1"/>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a:t>
            </a:r>
            <a:r>
              <a:rPr lang="en-US" dirty="0" err="1"/>
              <a:t>ti</a:t>
            </a:r>
            <a:r>
              <a:rPr lang="en-US" dirty="0"/>
              <a:t>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noFill/>
        </p:spPr>
        <p:txBody>
          <a:bodyPr anchor="ctr">
            <a:noAutofit/>
          </a:bodyPr>
          <a:lstStyle>
            <a:lvl1pPr marL="0" indent="0" algn="ctr">
              <a:lnSpc>
                <a:spcPct val="100000"/>
              </a:lnSpc>
              <a:buNone/>
              <a:defRPr sz="14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noFill/>
        </p:spPr>
        <p:txBody>
          <a:bodyPr>
            <a:noAutofit/>
          </a:bodyPr>
          <a:lstStyle>
            <a:lvl1pPr>
              <a:defRPr sz="1400" spc="300" baseline="0">
                <a:latin typeface="+mn-lt"/>
              </a:defRPr>
            </a:lvl1pPr>
          </a:lstStyle>
          <a:p>
            <a:r>
              <a:rPr lang="en-US" dirty="0"/>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github.com/AGU-Data/open-ocean-science" TargetMode="External"/><Relationship Id="rId5" Type="http://schemas.openxmlformats.org/officeDocument/2006/relationships/image" Target="../media/image23.jpe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5.xml"/><Relationship Id="rId7"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hyperlink" Target="https://xkcd.com/1597/" TargetMode="External"/><Relationship Id="rId4" Type="http://schemas.openxmlformats.org/officeDocument/2006/relationships/notesSlide" Target="../notesSlides/notesSlide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6.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github.com/ICESAT-2HackWeek/intro-jupyter-git"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5" y="2490372"/>
            <a:ext cx="11490325" cy="823913"/>
          </a:xfrm>
        </p:spPr>
        <p:txBody>
          <a:bodyPr/>
          <a:lstStyle/>
          <a:p>
            <a:r>
              <a:rPr lang="en-US" sz="1800" b="0" i="0" u="none" strike="noStrike" dirty="0">
                <a:solidFill>
                  <a:srgbClr val="000000"/>
                </a:solidFill>
                <a:effectLst/>
              </a:rPr>
              <a:t>Using Git and </a:t>
            </a:r>
            <a:r>
              <a:rPr lang="en-US" sz="1800" b="0" i="0" u="none" strike="noStrike" dirty="0" err="1">
                <a:solidFill>
                  <a:srgbClr val="000000"/>
                </a:solidFill>
                <a:effectLst/>
              </a:rPr>
              <a:t>github</a:t>
            </a:r>
            <a:r>
              <a:rPr lang="en-US" sz="1800" b="0" i="0" u="none" strike="noStrike" dirty="0">
                <a:solidFill>
                  <a:srgbClr val="000000"/>
                </a:solidFill>
                <a:effectLst/>
              </a:rPr>
              <a:t> to Enable Open Ocean Science</a:t>
            </a:r>
            <a:endParaRPr lang="en-US" dirty="0"/>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9.24.XX</a:t>
            </a:r>
          </a:p>
        </p:txBody>
      </p:sp>
      <p:pic>
        <p:nvPicPr>
          <p:cNvPr id="1026" name="Picture 2" descr="Git Logo">
            <a:extLst>
              <a:ext uri="{FF2B5EF4-FFF2-40B4-BE49-F238E27FC236}">
                <a16:creationId xmlns:a16="http://schemas.microsoft.com/office/drawing/2014/main" id="{8D058A06-3D95-4DF5-BAE8-B5207C9FD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9452" y="1003405"/>
            <a:ext cx="2623013" cy="1095324"/>
          </a:xfrm>
          <a:prstGeom prst="rect">
            <a:avLst/>
          </a:prstGeom>
          <a:ln>
            <a:noFill/>
          </a:ln>
          <a:effectLst>
            <a:outerShdw blurRad="292100" dist="139700" dir="2700000" algn="tl" rotWithShape="0">
              <a:srgbClr val="333333">
                <a:alpha val="65000"/>
              </a:srgbClr>
            </a:outerShdw>
          </a:effectLst>
        </p:spPr>
      </p:pic>
      <p:pic>
        <p:nvPicPr>
          <p:cNvPr id="1034" name="Picture 10">
            <a:extLst>
              <a:ext uri="{FF2B5EF4-FFF2-40B4-BE49-F238E27FC236}">
                <a16:creationId xmlns:a16="http://schemas.microsoft.com/office/drawing/2014/main" id="{95BFEE49-ACF0-45AE-920F-24D873235B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6085" y="5202113"/>
            <a:ext cx="2659826" cy="9610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16F0C65-AE5E-486A-950D-2BE4EE091385}"/>
              </a:ext>
            </a:extLst>
          </p:cNvPr>
          <p:cNvSpPr txBox="1"/>
          <p:nvPr/>
        </p:nvSpPr>
        <p:spPr>
          <a:xfrm>
            <a:off x="6275794" y="3863756"/>
            <a:ext cx="1565942" cy="646331"/>
          </a:xfrm>
          <a:prstGeom prst="rect">
            <a:avLst/>
          </a:prstGeom>
          <a:noFill/>
        </p:spPr>
        <p:txBody>
          <a:bodyPr wrap="none" rtlCol="0">
            <a:spAutoFit/>
          </a:bodyPr>
          <a:lstStyle/>
          <a:p>
            <a:pPr algn="ctr"/>
            <a:r>
              <a:rPr lang="en-US" dirty="0">
                <a:solidFill>
                  <a:schemeClr val="bg1"/>
                </a:solidFill>
              </a:rPr>
              <a:t>James Munroe</a:t>
            </a:r>
            <a:br>
              <a:rPr lang="en-US" dirty="0">
                <a:solidFill>
                  <a:schemeClr val="bg1"/>
                </a:solidFill>
              </a:rPr>
            </a:br>
            <a:r>
              <a:rPr lang="en-US" dirty="0">
                <a:solidFill>
                  <a:schemeClr val="bg1"/>
                </a:solidFill>
              </a:rPr>
              <a:t>@jmunroe</a:t>
            </a:r>
            <a:endParaRPr lang="en-CA" dirty="0">
              <a:solidFill>
                <a:schemeClr val="bg1"/>
              </a:solidFill>
            </a:endParaRPr>
          </a:p>
        </p:txBody>
      </p:sp>
      <p:pic>
        <p:nvPicPr>
          <p:cNvPr id="26" name="Google Shape;84;p17">
            <a:extLst>
              <a:ext uri="{FF2B5EF4-FFF2-40B4-BE49-F238E27FC236}">
                <a16:creationId xmlns:a16="http://schemas.microsoft.com/office/drawing/2014/main" id="{9F1C7F66-E75D-4F25-940A-7931C05122AE}"/>
              </a:ext>
            </a:extLst>
          </p:cNvPr>
          <p:cNvPicPr preferRelativeResize="0"/>
          <p:nvPr/>
        </p:nvPicPr>
        <p:blipFill rotWithShape="1">
          <a:blip r:embed="rId7">
            <a:alphaModFix/>
          </a:blip>
          <a:srcRect t="30258"/>
          <a:stretch/>
        </p:blipFill>
        <p:spPr>
          <a:xfrm>
            <a:off x="4605658" y="3621916"/>
            <a:ext cx="1310550" cy="1220184"/>
          </a:xfrm>
          <a:prstGeom prst="rect">
            <a:avLst/>
          </a:prstGeom>
          <a:noFill/>
          <a:ln>
            <a:noFill/>
          </a:ln>
        </p:spPr>
      </p:pic>
      <p:pic>
        <p:nvPicPr>
          <p:cNvPr id="16" name="Audio 15">
            <a:hlinkClick r:id="" action="ppaction://media"/>
            <a:extLst>
              <a:ext uri="{FF2B5EF4-FFF2-40B4-BE49-F238E27FC236}">
                <a16:creationId xmlns:a16="http://schemas.microsoft.com/office/drawing/2014/main" id="{D4F92BC0-0617-49B7-9D1A-5878CCAE92B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pic>
        <p:nvPicPr>
          <p:cNvPr id="29" name="Picture 28" descr="Text&#10;&#10;Description automatically generated">
            <a:extLst>
              <a:ext uri="{FF2B5EF4-FFF2-40B4-BE49-F238E27FC236}">
                <a16:creationId xmlns:a16="http://schemas.microsoft.com/office/drawing/2014/main" id="{B79EE6EB-FCC9-4E78-8825-925F060D778F}"/>
              </a:ext>
            </a:extLst>
          </p:cNvPr>
          <p:cNvPicPr>
            <a:picLocks noChangeAspect="1"/>
          </p:cNvPicPr>
          <p:nvPr/>
        </p:nvPicPr>
        <p:blipFill>
          <a:blip r:embed="rId9"/>
          <a:stretch>
            <a:fillRect/>
          </a:stretch>
        </p:blipFill>
        <p:spPr>
          <a:xfrm>
            <a:off x="5984870" y="1078319"/>
            <a:ext cx="3919871" cy="835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7832306"/>
      </p:ext>
    </p:extLst>
  </p:cSld>
  <p:clrMapOvr>
    <a:masterClrMapping/>
  </p:clrMapOvr>
  <mc:AlternateContent xmlns:mc="http://schemas.openxmlformats.org/markup-compatibility/2006">
    <mc:Choice xmlns:p14="http://schemas.microsoft.com/office/powerpoint/2010/main" Requires="p14">
      <p:transition spd="slow" p14:dur="2000" advTm="7510"/>
    </mc:Choice>
    <mc:Fallback>
      <p:transition spd="slow" advTm="7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F9892B2-6E43-48BF-9E1F-4CF179057813}"/>
              </a:ext>
            </a:extLst>
          </p:cNvPr>
          <p:cNvSpPr>
            <a:spLocks noGrp="1"/>
          </p:cNvSpPr>
          <p:nvPr>
            <p:ph sz="half" idx="2"/>
          </p:nvPr>
        </p:nvSpPr>
        <p:spPr>
          <a:xfrm>
            <a:off x="8163833" y="2015389"/>
            <a:ext cx="3829384" cy="1695306"/>
          </a:xfrm>
        </p:spPr>
        <p:txBody>
          <a:bodyPr/>
          <a:lstStyle/>
          <a:p>
            <a:pPr algn="l"/>
            <a:r>
              <a:rPr lang="en-US" b="0" i="0" dirty="0">
                <a:solidFill>
                  <a:srgbClr val="24292F"/>
                </a:solidFill>
                <a:effectLst/>
              </a:rPr>
              <a:t>A fork is a copy of a repository that you manage. Forks let you make changes to a project without affecting the original repository.</a:t>
            </a:r>
            <a:endParaRPr lang="en-CA" dirty="0"/>
          </a:p>
        </p:txBody>
      </p:sp>
      <p:sp>
        <p:nvSpPr>
          <p:cNvPr id="10" name="Text Placeholder 9">
            <a:extLst>
              <a:ext uri="{FF2B5EF4-FFF2-40B4-BE49-F238E27FC236}">
                <a16:creationId xmlns:a16="http://schemas.microsoft.com/office/drawing/2014/main" id="{832E3B81-093F-4D8E-AA11-50AFA1AC7EFB}"/>
              </a:ext>
            </a:extLst>
          </p:cNvPr>
          <p:cNvSpPr>
            <a:spLocks noGrp="1"/>
          </p:cNvSpPr>
          <p:nvPr>
            <p:ph type="body" sz="quarter" idx="3"/>
          </p:nvPr>
        </p:nvSpPr>
        <p:spPr>
          <a:xfrm>
            <a:off x="8187430" y="3654534"/>
            <a:ext cx="5183188" cy="494506"/>
          </a:xfrm>
        </p:spPr>
        <p:txBody>
          <a:bodyPr/>
          <a:lstStyle/>
          <a:p>
            <a:pPr algn="l"/>
            <a:r>
              <a:rPr lang="en-CA" b="1" i="0" dirty="0">
                <a:solidFill>
                  <a:srgbClr val="24292F"/>
                </a:solidFill>
                <a:effectLst/>
                <a:latin typeface="+mj-lt"/>
              </a:rPr>
              <a:t>Pull Request (PR)</a:t>
            </a:r>
          </a:p>
        </p:txBody>
      </p:sp>
      <p:sp>
        <p:nvSpPr>
          <p:cNvPr id="11" name="Content Placeholder 10">
            <a:extLst>
              <a:ext uri="{FF2B5EF4-FFF2-40B4-BE49-F238E27FC236}">
                <a16:creationId xmlns:a16="http://schemas.microsoft.com/office/drawing/2014/main" id="{0BCAA1C7-BB97-4FE0-AABD-FEB0236F1616}"/>
              </a:ext>
            </a:extLst>
          </p:cNvPr>
          <p:cNvSpPr>
            <a:spLocks noGrp="1"/>
          </p:cNvSpPr>
          <p:nvPr>
            <p:ph sz="quarter" idx="4"/>
          </p:nvPr>
        </p:nvSpPr>
        <p:spPr>
          <a:xfrm>
            <a:off x="8104839" y="4465014"/>
            <a:ext cx="3902946" cy="1371341"/>
          </a:xfrm>
        </p:spPr>
        <p:txBody>
          <a:bodyPr/>
          <a:lstStyle/>
          <a:p>
            <a:r>
              <a:rPr lang="en-US" b="0" i="0" dirty="0">
                <a:effectLst/>
              </a:rPr>
              <a:t>Pull requests let you tell others about changes you've pushed to a branch in a repository on GitHub. </a:t>
            </a:r>
            <a:endParaRPr lang="en-CA" dirty="0"/>
          </a:p>
        </p:txBody>
      </p:sp>
      <p:sp>
        <p:nvSpPr>
          <p:cNvPr id="4" name="Slide Number Placeholder 3">
            <a:extLst>
              <a:ext uri="{FF2B5EF4-FFF2-40B4-BE49-F238E27FC236}">
                <a16:creationId xmlns:a16="http://schemas.microsoft.com/office/drawing/2014/main" id="{20BBE20B-8F63-4EB5-9282-36CC687C85C5}"/>
              </a:ext>
            </a:extLst>
          </p:cNvPr>
          <p:cNvSpPr>
            <a:spLocks noGrp="1"/>
          </p:cNvSpPr>
          <p:nvPr>
            <p:ph type="sldNum" sz="quarter" idx="12"/>
          </p:nvPr>
        </p:nvSpPr>
        <p:spPr/>
        <p:txBody>
          <a:bodyPr/>
          <a:lstStyle/>
          <a:p>
            <a:fld id="{8C2E478F-E849-4A8C-AF1F-CBCC78A7CBFA}" type="slidenum">
              <a:rPr lang="en-US" smtClean="0"/>
              <a:t>10</a:t>
            </a:fld>
            <a:endParaRPr lang="en-US" dirty="0"/>
          </a:p>
        </p:txBody>
      </p:sp>
      <p:pic>
        <p:nvPicPr>
          <p:cNvPr id="16392" name="Picture 8" descr="github-flow">
            <a:extLst>
              <a:ext uri="{FF2B5EF4-FFF2-40B4-BE49-F238E27FC236}">
                <a16:creationId xmlns:a16="http://schemas.microsoft.com/office/drawing/2014/main" id="{B486AF31-2195-4673-BE35-3D2F1E1D33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610" y="1661768"/>
            <a:ext cx="7616277" cy="42712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Text&#10;&#10;Description automatically generated">
            <a:extLst>
              <a:ext uri="{FF2B5EF4-FFF2-40B4-BE49-F238E27FC236}">
                <a16:creationId xmlns:a16="http://schemas.microsoft.com/office/drawing/2014/main" id="{B80C2435-BE47-4F80-823B-D37D8BDFB7E0}"/>
              </a:ext>
            </a:extLst>
          </p:cNvPr>
          <p:cNvPicPr>
            <a:picLocks noChangeAspect="1"/>
          </p:cNvPicPr>
          <p:nvPr/>
        </p:nvPicPr>
        <p:blipFill>
          <a:blip r:embed="rId6"/>
          <a:stretch>
            <a:fillRect/>
          </a:stretch>
        </p:blipFill>
        <p:spPr>
          <a:xfrm>
            <a:off x="4243962" y="425822"/>
            <a:ext cx="3919871" cy="835248"/>
          </a:xfrm>
          <a:prstGeom prst="rect">
            <a:avLst/>
          </a:prstGeom>
          <a:ln>
            <a:noFill/>
          </a:ln>
          <a:effectLst>
            <a:outerShdw blurRad="292100" dist="139700" dir="2700000" algn="tl" rotWithShape="0">
              <a:srgbClr val="333333">
                <a:alpha val="65000"/>
              </a:srgbClr>
            </a:outerShdw>
          </a:effectLst>
        </p:spPr>
      </p:pic>
      <p:sp>
        <p:nvSpPr>
          <p:cNvPr id="30" name="Text Placeholder 9">
            <a:extLst>
              <a:ext uri="{FF2B5EF4-FFF2-40B4-BE49-F238E27FC236}">
                <a16:creationId xmlns:a16="http://schemas.microsoft.com/office/drawing/2014/main" id="{DDB1B302-3952-42DC-9426-DF84E5EE642A}"/>
              </a:ext>
            </a:extLst>
          </p:cNvPr>
          <p:cNvSpPr txBox="1">
            <a:spLocks/>
          </p:cNvSpPr>
          <p:nvPr/>
        </p:nvSpPr>
        <p:spPr>
          <a:xfrm>
            <a:off x="8187430" y="1520883"/>
            <a:ext cx="5183188" cy="49450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rgbClr val="24292F"/>
                </a:solidFill>
                <a:latin typeface="+mj-lt"/>
              </a:rPr>
              <a:t>Fork</a:t>
            </a:r>
          </a:p>
        </p:txBody>
      </p:sp>
      <p:pic>
        <p:nvPicPr>
          <p:cNvPr id="24" name="Audio 23">
            <a:hlinkClick r:id="" action="ppaction://media"/>
            <a:extLst>
              <a:ext uri="{FF2B5EF4-FFF2-40B4-BE49-F238E27FC236}">
                <a16:creationId xmlns:a16="http://schemas.microsoft.com/office/drawing/2014/main" id="{ED160B70-DA5F-4556-936E-4539B8ADA4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49748656"/>
      </p:ext>
    </p:extLst>
  </p:cSld>
  <p:clrMapOvr>
    <a:masterClrMapping/>
  </p:clrMapOvr>
  <mc:AlternateContent xmlns:mc="http://schemas.openxmlformats.org/markup-compatibility/2006">
    <mc:Choice xmlns:p14="http://schemas.microsoft.com/office/powerpoint/2010/main" Requires="p14">
      <p:transition spd="slow" p14:dur="2000" advTm="65353"/>
    </mc:Choice>
    <mc:Fallback>
      <p:transition spd="slow" advTm="65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C3514-11A5-4073-948D-260BD7782AE8}"/>
              </a:ext>
            </a:extLst>
          </p:cNvPr>
          <p:cNvSpPr>
            <a:spLocks noGrp="1"/>
          </p:cNvSpPr>
          <p:nvPr>
            <p:ph type="title"/>
          </p:nvPr>
        </p:nvSpPr>
        <p:spPr>
          <a:xfrm>
            <a:off x="6838744" y="637193"/>
            <a:ext cx="4846320" cy="1435947"/>
          </a:xfrm>
        </p:spPr>
        <p:txBody>
          <a:bodyPr/>
          <a:lstStyle/>
          <a:p>
            <a:r>
              <a:rPr lang="en-CA" dirty="0"/>
              <a:t>Tutorial</a:t>
            </a:r>
          </a:p>
        </p:txBody>
      </p:sp>
      <p:sp>
        <p:nvSpPr>
          <p:cNvPr id="4" name="Slide Number Placeholder 3">
            <a:extLst>
              <a:ext uri="{FF2B5EF4-FFF2-40B4-BE49-F238E27FC236}">
                <a16:creationId xmlns:a16="http://schemas.microsoft.com/office/drawing/2014/main" id="{28F7D417-65FE-49AC-A968-D8D1F4F6CA7F}"/>
              </a:ext>
            </a:extLst>
          </p:cNvPr>
          <p:cNvSpPr>
            <a:spLocks noGrp="1"/>
          </p:cNvSpPr>
          <p:nvPr>
            <p:ph type="sldNum" sz="quarter" idx="12"/>
          </p:nvPr>
        </p:nvSpPr>
        <p:spPr/>
        <p:txBody>
          <a:bodyPr/>
          <a:lstStyle/>
          <a:p>
            <a:fld id="{8C2E478F-E849-4A8C-AF1F-CBCC78A7CBFA}" type="slidenum">
              <a:rPr lang="en-US" smtClean="0"/>
              <a:t>11</a:t>
            </a:fld>
            <a:endParaRPr lang="en-US" dirty="0"/>
          </a:p>
        </p:txBody>
      </p:sp>
      <p:pic>
        <p:nvPicPr>
          <p:cNvPr id="11" name="Picture 10" descr="Graphical user interface, text, application, email&#10;&#10;Description automatically generated">
            <a:extLst>
              <a:ext uri="{FF2B5EF4-FFF2-40B4-BE49-F238E27FC236}">
                <a16:creationId xmlns:a16="http://schemas.microsoft.com/office/drawing/2014/main" id="{9566F855-48DE-4F6F-9F9B-C57BD270CFF4}"/>
              </a:ext>
            </a:extLst>
          </p:cNvPr>
          <p:cNvPicPr>
            <a:picLocks noChangeAspect="1"/>
          </p:cNvPicPr>
          <p:nvPr/>
        </p:nvPicPr>
        <p:blipFill rotWithShape="1">
          <a:blip r:embed="rId5"/>
          <a:srcRect b="32546"/>
          <a:stretch/>
        </p:blipFill>
        <p:spPr>
          <a:xfrm>
            <a:off x="276861" y="215853"/>
            <a:ext cx="5741167" cy="6451782"/>
          </a:xfrm>
          <a:prstGeom prst="rect">
            <a:avLst/>
          </a:prstGeom>
        </p:spPr>
      </p:pic>
      <p:sp>
        <p:nvSpPr>
          <p:cNvPr id="15" name="Content Placeholder 4">
            <a:extLst>
              <a:ext uri="{FF2B5EF4-FFF2-40B4-BE49-F238E27FC236}">
                <a16:creationId xmlns:a16="http://schemas.microsoft.com/office/drawing/2014/main" id="{D147F7EB-D9C2-4948-8553-467AF69294AA}"/>
              </a:ext>
            </a:extLst>
          </p:cNvPr>
          <p:cNvSpPr txBox="1">
            <a:spLocks/>
          </p:cNvSpPr>
          <p:nvPr/>
        </p:nvSpPr>
        <p:spPr>
          <a:xfrm>
            <a:off x="6903023" y="2225981"/>
            <a:ext cx="4868220" cy="4441654"/>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Create a GitHub account</a:t>
            </a:r>
          </a:p>
          <a:p>
            <a:r>
              <a:rPr lang="en-CA" dirty="0"/>
              <a:t>Contribute to a website by adding data to a repository: </a:t>
            </a:r>
            <a:br>
              <a:rPr lang="en-CA" dirty="0"/>
            </a:br>
            <a:r>
              <a:rPr lang="en-CA" dirty="0"/>
              <a:t>	</a:t>
            </a:r>
            <a:r>
              <a:rPr lang="en-CA" dirty="0">
                <a:hlinkClick r:id="rId6"/>
              </a:rPr>
              <a:t>AGU-Data/open-ocean-science (github.com)</a:t>
            </a:r>
            <a:endParaRPr lang="en-CA" dirty="0"/>
          </a:p>
          <a:p>
            <a:r>
              <a:rPr lang="en-CA" dirty="0"/>
              <a:t>Experience making a commit and getting a pull request accepted on a collaborative, open project.</a:t>
            </a:r>
          </a:p>
          <a:p>
            <a:pPr lvl="1"/>
            <a:endParaRPr lang="en-CA" dirty="0"/>
          </a:p>
        </p:txBody>
      </p:sp>
      <p:pic>
        <p:nvPicPr>
          <p:cNvPr id="16" name="Audio 15">
            <a:hlinkClick r:id="" action="ppaction://media"/>
            <a:extLst>
              <a:ext uri="{FF2B5EF4-FFF2-40B4-BE49-F238E27FC236}">
                <a16:creationId xmlns:a16="http://schemas.microsoft.com/office/drawing/2014/main" id="{A97FCDBE-0C92-4145-88E6-7DC439A81F1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48428213"/>
      </p:ext>
    </p:extLst>
  </p:cSld>
  <p:clrMapOvr>
    <a:masterClrMapping/>
  </p:clrMapOvr>
  <mc:AlternateContent xmlns:mc="http://schemas.openxmlformats.org/markup-compatibility/2006">
    <mc:Choice xmlns:p14="http://schemas.microsoft.com/office/powerpoint/2010/main" Requires="p14">
      <p:transition spd="slow" p14:dur="2000" advTm="10250"/>
    </mc:Choice>
    <mc:Fallback>
      <p:transition spd="slow" advTm="10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178032" y="312101"/>
            <a:ext cx="5897218" cy="884238"/>
          </a:xfrm>
        </p:spPr>
        <p:txBody>
          <a:bodyPr/>
          <a:lstStyle/>
          <a:p>
            <a:r>
              <a:rPr lang="en-US" dirty="0"/>
              <a:t>What is Version Control?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627420" y="1082014"/>
            <a:ext cx="4646246" cy="1893393"/>
          </a:xfrm>
        </p:spPr>
        <p:txBody>
          <a:bodyPr>
            <a:normAutofit/>
          </a:bodyPr>
          <a:lstStyle/>
          <a:p>
            <a:pPr algn="l">
              <a:buFont typeface="Arial" panose="020B0604020202020204" pitchFamily="34" charset="0"/>
              <a:buChar char="•"/>
            </a:pPr>
            <a:r>
              <a:rPr lang="en-US" b="0" i="0" dirty="0">
                <a:effectLst/>
              </a:rPr>
              <a:t>A way to backup changing files</a:t>
            </a:r>
          </a:p>
          <a:p>
            <a:pPr algn="l">
              <a:buFont typeface="Arial" panose="020B0604020202020204" pitchFamily="34" charset="0"/>
              <a:buChar char="•"/>
            </a:pPr>
            <a:r>
              <a:rPr lang="en-US" b="0" i="0" dirty="0">
                <a:effectLst/>
              </a:rPr>
              <a:t>Keep a history of old versions with </a:t>
            </a:r>
            <a:r>
              <a:rPr lang="en-US" b="0" i="0" u="sng" dirty="0">
                <a:effectLst/>
              </a:rPr>
              <a:t>annotations</a:t>
            </a:r>
          </a:p>
          <a:p>
            <a:pPr algn="l">
              <a:buFont typeface="Arial" panose="020B0604020202020204" pitchFamily="34" charset="0"/>
              <a:buChar char="•"/>
            </a:pPr>
            <a:r>
              <a:rPr lang="en-US" b="0" i="0" dirty="0">
                <a:effectLst/>
              </a:rPr>
              <a:t>Manage </a:t>
            </a:r>
            <a:r>
              <a:rPr lang="en-US" b="0" i="0" u="sng" dirty="0">
                <a:effectLst/>
              </a:rPr>
              <a:t>merging</a:t>
            </a:r>
            <a:r>
              <a:rPr lang="en-US" b="0" i="0" dirty="0">
                <a:effectLst/>
              </a:rPr>
              <a:t> of changes between different versions/streams of the files/documents.</a:t>
            </a:r>
            <a:endParaRPr lang="en-US" sz="1600" dirty="0">
              <a:cs typeface="Biome Light" panose="020B0303030204020804" pitchFamily="34" charset="0"/>
            </a:endParaRPr>
          </a:p>
          <a:p>
            <a:pPr marL="0" indent="0">
              <a:lnSpc>
                <a:spcPct val="100000"/>
              </a:lnSpc>
              <a:buNone/>
            </a:pPr>
            <a:endParaRPr lang="en-US" i="1" dirty="0">
              <a:cs typeface="Biome Light" panose="020B0303030204020804" pitchFamily="34" charset="0"/>
            </a:endParaRPr>
          </a:p>
          <a:p>
            <a:pPr marL="0" indent="0">
              <a:lnSpc>
                <a:spcPct val="100000"/>
              </a:lnSpc>
              <a:buNone/>
            </a:pPr>
            <a:endParaRPr lang="en-US" sz="1600" i="1" dirty="0">
              <a:cs typeface="Biome Light" panose="020B0303030204020804" pitchFamily="34" charset="0"/>
            </a:endParaRPr>
          </a:p>
          <a:p>
            <a:pPr marL="0" indent="0">
              <a:lnSpc>
                <a:spcPct val="100000"/>
              </a:lnSpc>
              <a:buNone/>
            </a:pPr>
            <a:endParaRPr lang="en-US" sz="1600" dirty="0">
              <a:cs typeface="Biome Light" panose="020B03030302040208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a:t>
            </a:fld>
            <a:endParaRPr lang="en-US" dirty="0"/>
          </a:p>
        </p:txBody>
      </p:sp>
      <p:pic>
        <p:nvPicPr>
          <p:cNvPr id="3078" name="Picture 6" descr="See the source image">
            <a:extLst>
              <a:ext uri="{FF2B5EF4-FFF2-40B4-BE49-F238E27FC236}">
                <a16:creationId xmlns:a16="http://schemas.microsoft.com/office/drawing/2014/main" id="{94A10B26-AAE0-4163-B293-58DD6938F65B}"/>
              </a:ext>
            </a:extLst>
          </p:cNvPr>
          <p:cNvPicPr>
            <a:picLocks noGrp="1" noChangeAspect="1" noChangeArrowheads="1"/>
          </p:cNvPicPr>
          <p:nvPr>
            <p:ph type="pic" sz="quarter" idx="14"/>
          </p:nvPr>
        </p:nvPicPr>
        <p:blipFill rotWithShape="1">
          <a:blip r:embed="rId5">
            <a:extLst>
              <a:ext uri="{28A0092B-C50C-407E-A947-70E740481C1C}">
                <a14:useLocalDpi xmlns:a14="http://schemas.microsoft.com/office/drawing/2010/main" val="0"/>
              </a:ext>
            </a:extLst>
          </a:blip>
          <a:srcRect l="-2761" r="-2761"/>
          <a:stretch/>
        </p:blipFill>
        <p:spPr bwMode="auto">
          <a:xfrm>
            <a:off x="506108" y="144866"/>
            <a:ext cx="5196101" cy="656826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DFE12A4C-4779-4FCD-BDB3-C3CEA2CF11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97" t="5981" r="5665" b="7100"/>
          <a:stretch/>
        </p:blipFill>
        <p:spPr bwMode="auto">
          <a:xfrm>
            <a:off x="6627420" y="3041203"/>
            <a:ext cx="4569556" cy="3602407"/>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F4E8B619-773E-43F6-8C8B-D50CDE0C9D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25373587"/>
      </p:ext>
    </p:extLst>
  </p:cSld>
  <p:clrMapOvr>
    <a:masterClrMapping/>
  </p:clrMapOvr>
  <mc:AlternateContent xmlns:mc="http://schemas.openxmlformats.org/markup-compatibility/2006">
    <mc:Choice xmlns:p14="http://schemas.microsoft.com/office/powerpoint/2010/main" Requires="p14">
      <p:transition spd="slow" p14:dur="2000" advTm="37349"/>
    </mc:Choice>
    <mc:Fallback>
      <p:transition spd="slow" advTm="37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Picture 18" descr="PhD Comics">
            <a:extLst>
              <a:ext uri="{FF2B5EF4-FFF2-40B4-BE49-F238E27FC236}">
                <a16:creationId xmlns:a16="http://schemas.microsoft.com/office/drawing/2014/main" id="{F024C92E-1C60-4649-A5D5-F1FD80E96062}"/>
              </a:ext>
            </a:extLst>
          </p:cNvPr>
          <p:cNvPicPr>
            <a:picLocks noGrp="1" noChangeAspect="1" noChangeArrowheads="1"/>
          </p:cNvPicPr>
          <p:nvPr>
            <p:ph type="pic" sz="quarter" idx="14"/>
          </p:nvPr>
        </p:nvPicPr>
        <p:blipFill rotWithShape="1">
          <a:blip r:embed="rId5">
            <a:extLst>
              <a:ext uri="{28A0092B-C50C-407E-A947-70E740481C1C}">
                <a14:useLocalDpi xmlns:a14="http://schemas.microsoft.com/office/drawing/2010/main" val="0"/>
              </a:ext>
            </a:extLst>
          </a:blip>
          <a:srcRect l="-2739" r="-2739"/>
          <a:stretch/>
        </p:blipFill>
        <p:spPr bwMode="auto">
          <a:xfrm>
            <a:off x="198783" y="5534"/>
            <a:ext cx="5416550" cy="68469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DE4DA79-63B2-47E7-9FB1-FD1B90059F01}"/>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5" name="Content Placeholder 4">
            <a:extLst>
              <a:ext uri="{FF2B5EF4-FFF2-40B4-BE49-F238E27FC236}">
                <a16:creationId xmlns:a16="http://schemas.microsoft.com/office/drawing/2014/main" id="{A19D0989-1DE1-46AA-AE85-4FCCE212A654}"/>
              </a:ext>
            </a:extLst>
          </p:cNvPr>
          <p:cNvSpPr>
            <a:spLocks noGrp="1"/>
          </p:cNvSpPr>
          <p:nvPr>
            <p:ph idx="1"/>
          </p:nvPr>
        </p:nvSpPr>
        <p:spPr>
          <a:xfrm>
            <a:off x="6159786" y="1078061"/>
            <a:ext cx="4646246" cy="2218585"/>
          </a:xfrm>
        </p:spPr>
        <p:txBody>
          <a:bodyPr/>
          <a:lstStyle/>
          <a:p>
            <a:r>
              <a:rPr lang="en-CA" dirty="0"/>
              <a:t>Open science: transparency and reproducibility</a:t>
            </a:r>
          </a:p>
          <a:p>
            <a:r>
              <a:rPr lang="en-CA" dirty="0"/>
              <a:t>Enables collaboration</a:t>
            </a:r>
          </a:p>
          <a:p>
            <a:r>
              <a:rPr lang="en-CA" dirty="0"/>
              <a:t>Time machine for your projects</a:t>
            </a:r>
          </a:p>
          <a:p>
            <a:r>
              <a:rPr lang="en-US" dirty="0"/>
              <a:t>Open scientific work is more useful and more highly cited than closed.</a:t>
            </a:r>
          </a:p>
        </p:txBody>
      </p:sp>
      <p:sp>
        <p:nvSpPr>
          <p:cNvPr id="6" name="Title 5">
            <a:extLst>
              <a:ext uri="{FF2B5EF4-FFF2-40B4-BE49-F238E27FC236}">
                <a16:creationId xmlns:a16="http://schemas.microsoft.com/office/drawing/2014/main" id="{3DFC90FC-C831-4377-B36F-D8CEFFB2AAED}"/>
              </a:ext>
            </a:extLst>
          </p:cNvPr>
          <p:cNvSpPr>
            <a:spLocks noGrp="1"/>
          </p:cNvSpPr>
          <p:nvPr>
            <p:ph type="title"/>
          </p:nvPr>
        </p:nvSpPr>
        <p:spPr>
          <a:xfrm>
            <a:off x="6095999" y="193823"/>
            <a:ext cx="5897218" cy="884238"/>
          </a:xfrm>
        </p:spPr>
        <p:txBody>
          <a:bodyPr/>
          <a:lstStyle/>
          <a:p>
            <a:r>
              <a:rPr lang="en-US" dirty="0"/>
              <a:t>Why use Version Control?</a:t>
            </a:r>
            <a:endParaRPr lang="en-CA" dirty="0"/>
          </a:p>
        </p:txBody>
      </p:sp>
      <p:pic>
        <p:nvPicPr>
          <p:cNvPr id="32" name="Picture 31">
            <a:extLst>
              <a:ext uri="{FF2B5EF4-FFF2-40B4-BE49-F238E27FC236}">
                <a16:creationId xmlns:a16="http://schemas.microsoft.com/office/drawing/2014/main" id="{110DAFD4-12D1-4BED-843B-721FDF255EA0}"/>
              </a:ext>
            </a:extLst>
          </p:cNvPr>
          <p:cNvPicPr>
            <a:picLocks noChangeAspect="1"/>
          </p:cNvPicPr>
          <p:nvPr/>
        </p:nvPicPr>
        <p:blipFill>
          <a:blip r:embed="rId6"/>
          <a:stretch>
            <a:fillRect/>
          </a:stretch>
        </p:blipFill>
        <p:spPr>
          <a:xfrm>
            <a:off x="6159786" y="3561355"/>
            <a:ext cx="5583023" cy="2782738"/>
          </a:xfrm>
          <a:prstGeom prst="rect">
            <a:avLst/>
          </a:prstGeom>
        </p:spPr>
      </p:pic>
      <p:pic>
        <p:nvPicPr>
          <p:cNvPr id="34" name="Audio 33">
            <a:hlinkClick r:id="" action="ppaction://media"/>
            <a:extLst>
              <a:ext uri="{FF2B5EF4-FFF2-40B4-BE49-F238E27FC236}">
                <a16:creationId xmlns:a16="http://schemas.microsoft.com/office/drawing/2014/main" id="{955416F5-C87E-4FDB-B36F-A7B56642F1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06721864"/>
      </p:ext>
    </p:extLst>
  </p:cSld>
  <p:clrMapOvr>
    <a:masterClrMapping/>
  </p:clrMapOvr>
  <mc:AlternateContent xmlns:mc="http://schemas.openxmlformats.org/markup-compatibility/2006">
    <mc:Choice xmlns:p14="http://schemas.microsoft.com/office/powerpoint/2010/main" Requires="p14">
      <p:transition spd="slow" p14:dur="2000" advTm="43154"/>
    </mc:Choice>
    <mc:Fallback>
      <p:transition spd="slow" advTm="43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4BAD-0657-465D-B114-F5ECB0BB8A07}"/>
              </a:ext>
            </a:extLst>
          </p:cNvPr>
          <p:cNvSpPr>
            <a:spLocks noGrp="1"/>
          </p:cNvSpPr>
          <p:nvPr>
            <p:ph type="title"/>
          </p:nvPr>
        </p:nvSpPr>
        <p:spPr>
          <a:xfrm>
            <a:off x="665716" y="329683"/>
            <a:ext cx="11023010" cy="573989"/>
          </a:xfrm>
        </p:spPr>
        <p:txBody>
          <a:bodyPr/>
          <a:lstStyle/>
          <a:p>
            <a:r>
              <a:rPr lang="en-CA" dirty="0"/>
              <a:t>How Do VERSION CONTROL systems (VCS) WORK?</a:t>
            </a:r>
          </a:p>
        </p:txBody>
      </p:sp>
      <p:sp>
        <p:nvSpPr>
          <p:cNvPr id="9" name="Slide Number Placeholder 8">
            <a:extLst>
              <a:ext uri="{FF2B5EF4-FFF2-40B4-BE49-F238E27FC236}">
                <a16:creationId xmlns:a16="http://schemas.microsoft.com/office/drawing/2014/main" id="{7B1F7219-4CAA-4CBF-B627-01353ADFB10E}"/>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28" name="Picture Placeholder 9">
            <a:extLst>
              <a:ext uri="{FF2B5EF4-FFF2-40B4-BE49-F238E27FC236}">
                <a16:creationId xmlns:a16="http://schemas.microsoft.com/office/drawing/2014/main" id="{C847C28F-ABA3-44BF-B9AB-19D22D26AF1F}"/>
              </a:ext>
            </a:extLst>
          </p:cNvPr>
          <p:cNvPicPr>
            <a:picLocks noGrp="1" noChangeAspect="1"/>
          </p:cNvPicPr>
          <p:nvPr>
            <p:ph type="pic" sz="quarter" idx="18"/>
          </p:nvPr>
        </p:nvPicPr>
        <p:blipFill rotWithShape="1">
          <a:blip r:embed="rId5"/>
          <a:srcRect l="-13524" r="-13524"/>
          <a:stretch/>
        </p:blipFill>
        <p:spPr>
          <a:xfrm>
            <a:off x="6177221" y="3681521"/>
            <a:ext cx="3580811" cy="2646834"/>
          </a:xfrm>
          <a:prstGeom prst="rect">
            <a:avLst/>
          </a:prstGeom>
          <a:ln>
            <a:noFill/>
          </a:ln>
          <a:effectLst>
            <a:outerShdw blurRad="292100" dist="139700" dir="2700000" algn="tl" rotWithShape="0">
              <a:srgbClr val="333333">
                <a:alpha val="65000"/>
              </a:srgbClr>
            </a:outerShdw>
          </a:effectLst>
        </p:spPr>
      </p:pic>
      <p:pic>
        <p:nvPicPr>
          <p:cNvPr id="38" name="Picture Placeholder 13">
            <a:extLst>
              <a:ext uri="{FF2B5EF4-FFF2-40B4-BE49-F238E27FC236}">
                <a16:creationId xmlns:a16="http://schemas.microsoft.com/office/drawing/2014/main" id="{32B9CF8B-73A6-4184-A36B-EBF7AA02C899}"/>
              </a:ext>
            </a:extLst>
          </p:cNvPr>
          <p:cNvPicPr>
            <a:picLocks noGrp="1" noChangeAspect="1"/>
          </p:cNvPicPr>
          <p:nvPr>
            <p:ph type="pic" sz="quarter" idx="19"/>
          </p:nvPr>
        </p:nvPicPr>
        <p:blipFill rotWithShape="1">
          <a:blip r:embed="rId6"/>
          <a:srcRect t="-3199" b="-3199"/>
          <a:stretch/>
        </p:blipFill>
        <p:spPr>
          <a:xfrm>
            <a:off x="460017" y="3681521"/>
            <a:ext cx="2680000" cy="2786782"/>
          </a:xfrm>
          <a:prstGeom prst="rect">
            <a:avLst/>
          </a:prstGeom>
          <a:ln>
            <a:noFill/>
          </a:ln>
          <a:effectLst>
            <a:outerShdw blurRad="292100" dist="139700" dir="2700000" algn="tl" rotWithShape="0">
              <a:srgbClr val="333333">
                <a:alpha val="65000"/>
              </a:srgbClr>
            </a:outerShdw>
          </a:effectLst>
        </p:spPr>
      </p:pic>
      <p:sp>
        <p:nvSpPr>
          <p:cNvPr id="40" name="TextBox 39">
            <a:extLst>
              <a:ext uri="{FF2B5EF4-FFF2-40B4-BE49-F238E27FC236}">
                <a16:creationId xmlns:a16="http://schemas.microsoft.com/office/drawing/2014/main" id="{3827F4C8-B0A7-4D19-8E19-0152514DDC02}"/>
              </a:ext>
            </a:extLst>
          </p:cNvPr>
          <p:cNvSpPr txBox="1"/>
          <p:nvPr/>
        </p:nvSpPr>
        <p:spPr>
          <a:xfrm>
            <a:off x="3432887" y="4613247"/>
            <a:ext cx="2899736" cy="923330"/>
          </a:xfrm>
          <a:prstGeom prst="rect">
            <a:avLst/>
          </a:prstGeom>
          <a:noFill/>
        </p:spPr>
        <p:txBody>
          <a:bodyPr wrap="square" rtlCol="0">
            <a:spAutoFit/>
          </a:bodyPr>
          <a:lstStyle/>
          <a:p>
            <a:r>
              <a:rPr lang="en-CA" dirty="0"/>
              <a:t>VCS allow multiple authors to concurrent work on a document</a:t>
            </a:r>
          </a:p>
        </p:txBody>
      </p:sp>
      <p:sp>
        <p:nvSpPr>
          <p:cNvPr id="41" name="TextBox 40">
            <a:extLst>
              <a:ext uri="{FF2B5EF4-FFF2-40B4-BE49-F238E27FC236}">
                <a16:creationId xmlns:a16="http://schemas.microsoft.com/office/drawing/2014/main" id="{969204A0-5069-48E8-BFE2-9FE9C6A4DB23}"/>
              </a:ext>
            </a:extLst>
          </p:cNvPr>
          <p:cNvSpPr txBox="1"/>
          <p:nvPr/>
        </p:nvSpPr>
        <p:spPr>
          <a:xfrm>
            <a:off x="9671956" y="4613247"/>
            <a:ext cx="2520044" cy="923330"/>
          </a:xfrm>
          <a:prstGeom prst="rect">
            <a:avLst/>
          </a:prstGeom>
          <a:noFill/>
        </p:spPr>
        <p:txBody>
          <a:bodyPr wrap="square" rtlCol="0">
            <a:spAutoFit/>
          </a:bodyPr>
          <a:lstStyle/>
          <a:p>
            <a:r>
              <a:rPr lang="en-CA" dirty="0"/>
              <a:t>VCS can resolve and merge changes on the same document.</a:t>
            </a:r>
          </a:p>
        </p:txBody>
      </p:sp>
      <p:pic>
        <p:nvPicPr>
          <p:cNvPr id="46" name="Picture 45">
            <a:extLst>
              <a:ext uri="{FF2B5EF4-FFF2-40B4-BE49-F238E27FC236}">
                <a16:creationId xmlns:a16="http://schemas.microsoft.com/office/drawing/2014/main" id="{A2C4E970-B72B-4E91-8563-32FF5F2C21AF}"/>
              </a:ext>
            </a:extLst>
          </p:cNvPr>
          <p:cNvPicPr>
            <a:picLocks noChangeAspect="1"/>
          </p:cNvPicPr>
          <p:nvPr/>
        </p:nvPicPr>
        <p:blipFill>
          <a:blip r:embed="rId7"/>
          <a:stretch>
            <a:fillRect/>
          </a:stretch>
        </p:blipFill>
        <p:spPr>
          <a:xfrm>
            <a:off x="460017" y="1078099"/>
            <a:ext cx="8845477" cy="2350901"/>
          </a:xfrm>
          <a:prstGeom prst="rect">
            <a:avLst/>
          </a:prstGeom>
          <a:ln>
            <a:noFill/>
          </a:ln>
          <a:effectLst>
            <a:outerShdw blurRad="292100" dist="139700" dir="2700000" algn="tl" rotWithShape="0">
              <a:srgbClr val="333333">
                <a:alpha val="65000"/>
              </a:srgbClr>
            </a:outerShdw>
          </a:effectLst>
        </p:spPr>
      </p:pic>
      <p:sp>
        <p:nvSpPr>
          <p:cNvPr id="50" name="TextBox 49">
            <a:extLst>
              <a:ext uri="{FF2B5EF4-FFF2-40B4-BE49-F238E27FC236}">
                <a16:creationId xmlns:a16="http://schemas.microsoft.com/office/drawing/2014/main" id="{4077A5C0-3747-4C1F-811E-F96D5F9DFCD1}"/>
              </a:ext>
            </a:extLst>
          </p:cNvPr>
          <p:cNvSpPr txBox="1"/>
          <p:nvPr/>
        </p:nvSpPr>
        <p:spPr>
          <a:xfrm>
            <a:off x="9544396" y="1471667"/>
            <a:ext cx="2371188" cy="1200329"/>
          </a:xfrm>
          <a:prstGeom prst="rect">
            <a:avLst/>
          </a:prstGeom>
          <a:noFill/>
        </p:spPr>
        <p:txBody>
          <a:bodyPr wrap="square" rtlCol="0">
            <a:spAutoFit/>
          </a:bodyPr>
          <a:lstStyle/>
          <a:p>
            <a:r>
              <a:rPr lang="en-CA" dirty="0"/>
              <a:t>Starting from a base document, each commit is a discrete set of changes.</a:t>
            </a:r>
          </a:p>
        </p:txBody>
      </p:sp>
      <p:pic>
        <p:nvPicPr>
          <p:cNvPr id="49" name="Audio 48">
            <a:hlinkClick r:id="" action="ppaction://media"/>
            <a:extLst>
              <a:ext uri="{FF2B5EF4-FFF2-40B4-BE49-F238E27FC236}">
                <a16:creationId xmlns:a16="http://schemas.microsoft.com/office/drawing/2014/main" id="{F13C6306-5CCA-4CF8-9E90-23A13812B45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95000467"/>
      </p:ext>
    </p:extLst>
  </p:cSld>
  <p:clrMapOvr>
    <a:masterClrMapping/>
  </p:clrMapOvr>
  <mc:AlternateContent xmlns:mc="http://schemas.openxmlformats.org/markup-compatibility/2006">
    <mc:Choice xmlns:p14="http://schemas.microsoft.com/office/powerpoint/2010/main" Requires="p14">
      <p:transition spd="slow" p14:dur="2000" advTm="73458"/>
    </mc:Choice>
    <mc:Fallback>
      <p:transition spd="slow" advTm="73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4BAD-0657-465D-B114-F5ECB0BB8A07}"/>
              </a:ext>
            </a:extLst>
          </p:cNvPr>
          <p:cNvSpPr>
            <a:spLocks noGrp="1"/>
          </p:cNvSpPr>
          <p:nvPr>
            <p:ph type="title"/>
          </p:nvPr>
        </p:nvSpPr>
        <p:spPr>
          <a:xfrm>
            <a:off x="665716" y="329683"/>
            <a:ext cx="5664200" cy="573989"/>
          </a:xfrm>
        </p:spPr>
        <p:txBody>
          <a:bodyPr/>
          <a:lstStyle/>
          <a:p>
            <a:r>
              <a:rPr lang="en-CA" dirty="0"/>
              <a:t>How does Git Work?</a:t>
            </a:r>
          </a:p>
        </p:txBody>
      </p:sp>
      <p:sp>
        <p:nvSpPr>
          <p:cNvPr id="9" name="Slide Number Placeholder 8">
            <a:extLst>
              <a:ext uri="{FF2B5EF4-FFF2-40B4-BE49-F238E27FC236}">
                <a16:creationId xmlns:a16="http://schemas.microsoft.com/office/drawing/2014/main" id="{7B1F7219-4CAA-4CBF-B627-01353ADFB10E}"/>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24" name="TextBox 23">
            <a:extLst>
              <a:ext uri="{FF2B5EF4-FFF2-40B4-BE49-F238E27FC236}">
                <a16:creationId xmlns:a16="http://schemas.microsoft.com/office/drawing/2014/main" id="{637D4E59-FBEE-4BB1-92BD-C0F2C66626A2}"/>
              </a:ext>
            </a:extLst>
          </p:cNvPr>
          <p:cNvSpPr txBox="1"/>
          <p:nvPr/>
        </p:nvSpPr>
        <p:spPr>
          <a:xfrm>
            <a:off x="7676655" y="6396949"/>
            <a:ext cx="3673746" cy="253916"/>
          </a:xfrm>
          <a:prstGeom prst="rect">
            <a:avLst/>
          </a:prstGeom>
          <a:noFill/>
        </p:spPr>
        <p:txBody>
          <a:bodyPr wrap="square">
            <a:spAutoFit/>
          </a:bodyPr>
          <a:lstStyle/>
          <a:p>
            <a:r>
              <a:rPr lang="en-US" sz="1050" b="0" i="0" dirty="0">
                <a:effectLst/>
              </a:rPr>
              <a:t>“</a:t>
            </a:r>
            <a:r>
              <a:rPr lang="en-US" sz="1050" b="0" i="0" dirty="0" err="1">
                <a:effectLst/>
              </a:rPr>
              <a:t>xkcd</a:t>
            </a:r>
            <a:r>
              <a:rPr lang="en-US" sz="1050" b="0" i="0" dirty="0">
                <a:effectLst/>
              </a:rPr>
              <a:t>” by Randall Munroe, </a:t>
            </a:r>
            <a:r>
              <a:rPr lang="en-CA" sz="1050" b="1" i="0" u="none" strike="noStrike" dirty="0">
                <a:solidFill>
                  <a:srgbClr val="96A8C8"/>
                </a:solidFill>
                <a:effectLst/>
                <a:latin typeface="Lucida"/>
                <a:hlinkClick r:id="rId5"/>
              </a:rPr>
              <a:t>https://xkcd.com/1597/</a:t>
            </a:r>
            <a:endParaRPr lang="en-CA" sz="1050" dirty="0"/>
          </a:p>
        </p:txBody>
      </p:sp>
      <p:pic>
        <p:nvPicPr>
          <p:cNvPr id="25" name="Content Placeholder 24">
            <a:extLst>
              <a:ext uri="{FF2B5EF4-FFF2-40B4-BE49-F238E27FC236}">
                <a16:creationId xmlns:a16="http://schemas.microsoft.com/office/drawing/2014/main" id="{B2A955EB-4D15-46CF-8B38-DCDDD5C8F417}"/>
              </a:ext>
            </a:extLst>
          </p:cNvPr>
          <p:cNvPicPr>
            <a:picLocks noGrp="1" noChangeAspect="1"/>
          </p:cNvPicPr>
          <p:nvPr>
            <p:ph idx="1"/>
          </p:nvPr>
        </p:nvPicPr>
        <p:blipFill>
          <a:blip r:embed="rId6"/>
          <a:stretch>
            <a:fillRect/>
          </a:stretch>
        </p:blipFill>
        <p:spPr>
          <a:xfrm>
            <a:off x="7282757" y="329683"/>
            <a:ext cx="4685718" cy="5929350"/>
          </a:xfrm>
          <a:prstGeom prst="rect">
            <a:avLst/>
          </a:prstGeom>
        </p:spPr>
      </p:pic>
      <p:sp>
        <p:nvSpPr>
          <p:cNvPr id="39" name="TextBox 38">
            <a:extLst>
              <a:ext uri="{FF2B5EF4-FFF2-40B4-BE49-F238E27FC236}">
                <a16:creationId xmlns:a16="http://schemas.microsoft.com/office/drawing/2014/main" id="{FF7AAF88-A360-47AF-8299-8421D6136F24}"/>
              </a:ext>
            </a:extLst>
          </p:cNvPr>
          <p:cNvSpPr txBox="1"/>
          <p:nvPr/>
        </p:nvSpPr>
        <p:spPr>
          <a:xfrm>
            <a:off x="665716" y="965854"/>
            <a:ext cx="3410293" cy="369332"/>
          </a:xfrm>
          <a:prstGeom prst="rect">
            <a:avLst/>
          </a:prstGeom>
          <a:noFill/>
        </p:spPr>
        <p:txBody>
          <a:bodyPr wrap="none" rtlCol="0">
            <a:spAutoFit/>
          </a:bodyPr>
          <a:lstStyle/>
          <a:p>
            <a:r>
              <a:rPr lang="en-CA" dirty="0"/>
              <a:t>Git tracks </a:t>
            </a:r>
            <a:r>
              <a:rPr lang="en-CA" u="sng" dirty="0"/>
              <a:t>snapshots</a:t>
            </a:r>
            <a:r>
              <a:rPr lang="en-CA" dirty="0"/>
              <a:t> of sets of files</a:t>
            </a:r>
          </a:p>
        </p:txBody>
      </p:sp>
      <p:pic>
        <p:nvPicPr>
          <p:cNvPr id="8194" name="Picture 2" descr="Git stores data as snapshots of the project over time">
            <a:extLst>
              <a:ext uri="{FF2B5EF4-FFF2-40B4-BE49-F238E27FC236}">
                <a16:creationId xmlns:a16="http://schemas.microsoft.com/office/drawing/2014/main" id="{96781EB9-B7F7-4AC8-B208-429722F7FB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217" y="1428571"/>
            <a:ext cx="5994373" cy="228535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CEDFA2-98AF-4613-8747-8D7F636C9CC5}"/>
              </a:ext>
            </a:extLst>
          </p:cNvPr>
          <p:cNvSpPr txBox="1"/>
          <p:nvPr/>
        </p:nvSpPr>
        <p:spPr>
          <a:xfrm>
            <a:off x="619664" y="3869492"/>
            <a:ext cx="6094926" cy="369332"/>
          </a:xfrm>
          <a:prstGeom prst="rect">
            <a:avLst/>
          </a:prstGeom>
          <a:noFill/>
        </p:spPr>
        <p:txBody>
          <a:bodyPr wrap="square">
            <a:spAutoFit/>
          </a:bodyPr>
          <a:lstStyle/>
          <a:p>
            <a:pPr marL="0" indent="0">
              <a:lnSpc>
                <a:spcPct val="100000"/>
              </a:lnSpc>
              <a:buNone/>
            </a:pPr>
            <a:r>
              <a:rPr lang="en-US" sz="1800" dirty="0">
                <a:cs typeface="Biome Light" panose="020B0303030204020804" pitchFamily="34" charset="0"/>
              </a:rPr>
              <a:t>Git is a </a:t>
            </a:r>
            <a:r>
              <a:rPr lang="en-US" sz="1800" u="sng" dirty="0">
                <a:cs typeface="Biome Light" panose="020B0303030204020804" pitchFamily="34" charset="0"/>
              </a:rPr>
              <a:t>distributed</a:t>
            </a:r>
            <a:r>
              <a:rPr lang="en-US" sz="1800" dirty="0">
                <a:cs typeface="Biome Light" panose="020B0303030204020804" pitchFamily="34" charset="0"/>
              </a:rPr>
              <a:t> </a:t>
            </a:r>
            <a:r>
              <a:rPr lang="en-US" i="1" dirty="0">
                <a:cs typeface="Biome Light" panose="020B0303030204020804" pitchFamily="34" charset="0"/>
              </a:rPr>
              <a:t>version control system (VCS)</a:t>
            </a:r>
          </a:p>
        </p:txBody>
      </p:sp>
      <p:pic>
        <p:nvPicPr>
          <p:cNvPr id="8" name="Picture 7" descr="Graphical user interface, diagram&#10;&#10;Description automatically generated">
            <a:extLst>
              <a:ext uri="{FF2B5EF4-FFF2-40B4-BE49-F238E27FC236}">
                <a16:creationId xmlns:a16="http://schemas.microsoft.com/office/drawing/2014/main" id="{EB6616BA-59C6-40E8-A3A2-AA56B5BE8CFA}"/>
              </a:ext>
            </a:extLst>
          </p:cNvPr>
          <p:cNvPicPr>
            <a:picLocks noChangeAspect="1"/>
          </p:cNvPicPr>
          <p:nvPr/>
        </p:nvPicPr>
        <p:blipFill>
          <a:blip r:embed="rId8"/>
          <a:stretch>
            <a:fillRect/>
          </a:stretch>
        </p:blipFill>
        <p:spPr>
          <a:xfrm>
            <a:off x="1098256" y="4218058"/>
            <a:ext cx="4997744" cy="2422742"/>
          </a:xfrm>
          <a:prstGeom prst="rect">
            <a:avLst/>
          </a:prstGeom>
        </p:spPr>
      </p:pic>
      <p:pic>
        <p:nvPicPr>
          <p:cNvPr id="12" name="Audio 11">
            <a:hlinkClick r:id="" action="ppaction://media"/>
            <a:extLst>
              <a:ext uri="{FF2B5EF4-FFF2-40B4-BE49-F238E27FC236}">
                <a16:creationId xmlns:a16="http://schemas.microsoft.com/office/drawing/2014/main" id="{802F1075-FC2F-402D-BD10-31E0C52E9E8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6813606"/>
      </p:ext>
    </p:extLst>
  </p:cSld>
  <p:clrMapOvr>
    <a:masterClrMapping/>
  </p:clrMapOvr>
  <mc:AlternateContent xmlns:mc="http://schemas.openxmlformats.org/markup-compatibility/2006">
    <mc:Choice xmlns:p14="http://schemas.microsoft.com/office/powerpoint/2010/main" Requires="p14">
      <p:transition spd="slow" p14:dur="2000" advTm="79611"/>
    </mc:Choice>
    <mc:Fallback>
      <p:transition spd="slow" advTm="79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Text&#10;&#10;Description automatically generated">
            <a:extLst>
              <a:ext uri="{FF2B5EF4-FFF2-40B4-BE49-F238E27FC236}">
                <a16:creationId xmlns:a16="http://schemas.microsoft.com/office/drawing/2014/main" id="{D849F3DB-5D4D-4F5E-9AFF-18D3DDF010E0}"/>
              </a:ext>
            </a:extLst>
          </p:cNvPr>
          <p:cNvPicPr>
            <a:picLocks noGrp="1" noChangeAspect="1"/>
          </p:cNvPicPr>
          <p:nvPr>
            <p:ph type="pic" sz="quarter" idx="10"/>
          </p:nvPr>
        </p:nvPicPr>
        <p:blipFill rotWithShape="1">
          <a:blip r:embed="rId5"/>
          <a:srcRect l="-4690" r="-4690"/>
          <a:stretch/>
        </p:blipFill>
        <p:spPr>
          <a:xfrm>
            <a:off x="0" y="969991"/>
            <a:ext cx="6399413" cy="4003618"/>
          </a:xfrm>
        </p:spPr>
      </p:pic>
      <p:sp>
        <p:nvSpPr>
          <p:cNvPr id="5" name="Text Placeholder 4">
            <a:extLst>
              <a:ext uri="{FF2B5EF4-FFF2-40B4-BE49-F238E27FC236}">
                <a16:creationId xmlns:a16="http://schemas.microsoft.com/office/drawing/2014/main" id="{66ACCA72-BD02-4318-B750-E4E3D539A576}"/>
              </a:ext>
            </a:extLst>
          </p:cNvPr>
          <p:cNvSpPr>
            <a:spLocks noGrp="1"/>
          </p:cNvSpPr>
          <p:nvPr>
            <p:ph type="body" idx="1"/>
          </p:nvPr>
        </p:nvSpPr>
        <p:spPr>
          <a:xfrm>
            <a:off x="232921" y="5138652"/>
            <a:ext cx="5157787" cy="494506"/>
          </a:xfrm>
        </p:spPr>
        <p:txBody>
          <a:bodyPr/>
          <a:lstStyle/>
          <a:p>
            <a:r>
              <a:rPr lang="en-CA" dirty="0"/>
              <a:t>Command line </a:t>
            </a:r>
            <a:r>
              <a:rPr lang="en-CA" dirty="0">
                <a:latin typeface="Courier New" panose="02070309020205020404" pitchFamily="49" charset="0"/>
                <a:cs typeface="Courier New" panose="02070309020205020404" pitchFamily="49" charset="0"/>
              </a:rPr>
              <a:t>git</a:t>
            </a:r>
          </a:p>
        </p:txBody>
      </p:sp>
      <p:sp>
        <p:nvSpPr>
          <p:cNvPr id="7" name="Text Placeholder 6">
            <a:extLst>
              <a:ext uri="{FF2B5EF4-FFF2-40B4-BE49-F238E27FC236}">
                <a16:creationId xmlns:a16="http://schemas.microsoft.com/office/drawing/2014/main" id="{6552666D-58B1-4F7A-A3C3-26A74B86779B}"/>
              </a:ext>
            </a:extLst>
          </p:cNvPr>
          <p:cNvSpPr>
            <a:spLocks noGrp="1"/>
          </p:cNvSpPr>
          <p:nvPr>
            <p:ph type="body" sz="quarter" idx="3"/>
          </p:nvPr>
        </p:nvSpPr>
        <p:spPr>
          <a:xfrm>
            <a:off x="6399413" y="5023967"/>
            <a:ext cx="5183188" cy="494506"/>
          </a:xfrm>
        </p:spPr>
        <p:txBody>
          <a:bodyPr/>
          <a:lstStyle/>
          <a:p>
            <a:r>
              <a:rPr lang="en-CA" dirty="0"/>
              <a:t>GitHub Desktop</a:t>
            </a:r>
          </a:p>
        </p:txBody>
      </p:sp>
      <p:sp>
        <p:nvSpPr>
          <p:cNvPr id="9" name="Slide Number Placeholder 8">
            <a:extLst>
              <a:ext uri="{FF2B5EF4-FFF2-40B4-BE49-F238E27FC236}">
                <a16:creationId xmlns:a16="http://schemas.microsoft.com/office/drawing/2014/main" id="{4E15AD0A-6CAE-4296-BB5D-F3185823D8FF}"/>
              </a:ext>
            </a:extLst>
          </p:cNvPr>
          <p:cNvSpPr>
            <a:spLocks noGrp="1"/>
          </p:cNvSpPr>
          <p:nvPr>
            <p:ph type="sldNum" sz="quarter" idx="12"/>
          </p:nvPr>
        </p:nvSpPr>
        <p:spPr/>
        <p:txBody>
          <a:bodyPr/>
          <a:lstStyle/>
          <a:p>
            <a:fld id="{8C2E478F-E849-4A8C-AF1F-CBCC78A7CBFA}" type="slidenum">
              <a:rPr lang="en-US" smtClean="0"/>
              <a:t>6</a:t>
            </a:fld>
            <a:endParaRPr lang="en-US" dirty="0"/>
          </a:p>
        </p:txBody>
      </p:sp>
      <p:pic>
        <p:nvPicPr>
          <p:cNvPr id="9218" name="Picture 2" descr="Screenshot of GitHub Desktop running on Windows">
            <a:extLst>
              <a:ext uri="{FF2B5EF4-FFF2-40B4-BE49-F238E27FC236}">
                <a16:creationId xmlns:a16="http://schemas.microsoft.com/office/drawing/2014/main" id="{E852FBA3-C6A5-41FD-B870-F3AB28917767}"/>
              </a:ext>
            </a:extLst>
          </p:cNvPr>
          <p:cNvPicPr>
            <a:picLocks noGrp="1" noChangeAspect="1" noChangeArrowheads="1"/>
          </p:cNvPicPr>
          <p:nvPr>
            <p:ph type="pic" sz="quarter" idx="11"/>
          </p:nvPr>
        </p:nvPicPr>
        <p:blipFill rotWithShape="1">
          <a:blip r:embed="rId6">
            <a:extLst>
              <a:ext uri="{28A0092B-C50C-407E-A947-70E740481C1C}">
                <a14:useLocalDpi xmlns:a14="http://schemas.microsoft.com/office/drawing/2010/main" val="0"/>
              </a:ext>
            </a:extLst>
          </a:blip>
          <a:srcRect t="-7924" b="-7924"/>
          <a:stretch/>
        </p:blipFill>
        <p:spPr bwMode="auto">
          <a:xfrm>
            <a:off x="6261580" y="651678"/>
            <a:ext cx="5633703" cy="4486974"/>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GitHub Desktop">
            <a:extLst>
              <a:ext uri="{FF2B5EF4-FFF2-40B4-BE49-F238E27FC236}">
                <a16:creationId xmlns:a16="http://schemas.microsoft.com/office/drawing/2014/main" id="{A550D4DD-944D-4887-BC9B-C79EC32C41C2}"/>
              </a:ext>
            </a:extLst>
          </p:cNvPr>
          <p:cNvSpPr>
            <a:spLocks noChangeAspect="1" noChangeArrowheads="1"/>
          </p:cNvSpPr>
          <p:nvPr/>
        </p:nvSpPr>
        <p:spPr bwMode="auto">
          <a:xfrm>
            <a:off x="5638800" y="2971800"/>
            <a:ext cx="914400" cy="914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 name="Title 1">
            <a:extLst>
              <a:ext uri="{FF2B5EF4-FFF2-40B4-BE49-F238E27FC236}">
                <a16:creationId xmlns:a16="http://schemas.microsoft.com/office/drawing/2014/main" id="{F75DE6F6-2C6B-46C5-B691-9A20EB10D097}"/>
              </a:ext>
            </a:extLst>
          </p:cNvPr>
          <p:cNvSpPr>
            <a:spLocks noGrp="1"/>
          </p:cNvSpPr>
          <p:nvPr>
            <p:ph type="title"/>
          </p:nvPr>
        </p:nvSpPr>
        <p:spPr>
          <a:xfrm>
            <a:off x="546307" y="89536"/>
            <a:ext cx="11002962" cy="823913"/>
          </a:xfrm>
        </p:spPr>
        <p:txBody>
          <a:bodyPr/>
          <a:lstStyle/>
          <a:p>
            <a:r>
              <a:rPr lang="en-CA" dirty="0"/>
              <a:t>Tools</a:t>
            </a:r>
          </a:p>
        </p:txBody>
      </p:sp>
      <p:pic>
        <p:nvPicPr>
          <p:cNvPr id="19" name="Picture 18" descr="Text&#10;&#10;Description automatically generated">
            <a:extLst>
              <a:ext uri="{FF2B5EF4-FFF2-40B4-BE49-F238E27FC236}">
                <a16:creationId xmlns:a16="http://schemas.microsoft.com/office/drawing/2014/main" id="{2AA7B037-5D01-4626-B2A5-4A62B5257E7F}"/>
              </a:ext>
            </a:extLst>
          </p:cNvPr>
          <p:cNvPicPr>
            <a:picLocks noChangeAspect="1"/>
          </p:cNvPicPr>
          <p:nvPr/>
        </p:nvPicPr>
        <p:blipFill>
          <a:blip r:embed="rId7"/>
          <a:stretch>
            <a:fillRect/>
          </a:stretch>
        </p:blipFill>
        <p:spPr>
          <a:xfrm>
            <a:off x="9863172" y="5271220"/>
            <a:ext cx="1875770" cy="399690"/>
          </a:xfrm>
          <a:prstGeom prst="rect">
            <a:avLst/>
          </a:prstGeom>
          <a:ln>
            <a:noFill/>
          </a:ln>
          <a:effectLst>
            <a:outerShdw blurRad="292100" dist="139700" dir="2700000" algn="tl" rotWithShape="0">
              <a:srgbClr val="333333">
                <a:alpha val="65000"/>
              </a:srgbClr>
            </a:outerShdw>
          </a:effectLst>
        </p:spPr>
      </p:pic>
      <p:pic>
        <p:nvPicPr>
          <p:cNvPr id="20" name="Picture 2" descr="Git Logo">
            <a:extLst>
              <a:ext uri="{FF2B5EF4-FFF2-40B4-BE49-F238E27FC236}">
                <a16:creationId xmlns:a16="http://schemas.microsoft.com/office/drawing/2014/main" id="{D2FA2430-5D1F-4063-AF17-DEB3B1F693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2752" y="5208813"/>
            <a:ext cx="1256048" cy="524504"/>
          </a:xfrm>
          <a:prstGeom prst="rect">
            <a:avLst/>
          </a:prstGeom>
          <a:ln>
            <a:noFill/>
          </a:ln>
          <a:effectLst>
            <a:outerShdw blurRad="292100" dist="139700" dir="2700000" algn="tl" rotWithShape="0">
              <a:srgbClr val="333333">
                <a:alpha val="65000"/>
              </a:srgbClr>
            </a:outerShdw>
          </a:effectLst>
        </p:spPr>
      </p:pic>
      <p:pic>
        <p:nvPicPr>
          <p:cNvPr id="22" name="Audio 21">
            <a:hlinkClick r:id="" action="ppaction://media"/>
            <a:extLst>
              <a:ext uri="{FF2B5EF4-FFF2-40B4-BE49-F238E27FC236}">
                <a16:creationId xmlns:a16="http://schemas.microsoft.com/office/drawing/2014/main" id="{7A6C837D-CA56-4DDC-81C9-E80206F480A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46456850"/>
      </p:ext>
    </p:extLst>
  </p:cSld>
  <p:clrMapOvr>
    <a:masterClrMapping/>
  </p:clrMapOvr>
  <mc:AlternateContent xmlns:mc="http://schemas.openxmlformats.org/markup-compatibility/2006">
    <mc:Choice xmlns:p14="http://schemas.microsoft.com/office/powerpoint/2010/main" Requires="p14">
      <p:transition spd="slow" p14:dur="2000" advTm="65940"/>
    </mc:Choice>
    <mc:Fallback>
      <p:transition spd="slow" advTm="65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00CE8E-BF21-4532-B3CF-95405734EDAA}"/>
              </a:ext>
            </a:extLst>
          </p:cNvPr>
          <p:cNvSpPr>
            <a:spLocks noGrp="1"/>
          </p:cNvSpPr>
          <p:nvPr>
            <p:ph type="sldNum" sz="quarter" idx="11"/>
          </p:nvPr>
        </p:nvSpPr>
        <p:spPr>
          <a:xfrm>
            <a:off x="11570211" y="6419360"/>
            <a:ext cx="443948" cy="365125"/>
          </a:xfrm>
        </p:spPr>
        <p:txBody>
          <a:bodyPr/>
          <a:lstStyle/>
          <a:p>
            <a:fld id="{8C2E478F-E849-4A8C-AF1F-CBCC78A7CBFA}" type="slidenum">
              <a:rPr lang="en-US" smtClean="0"/>
              <a:t>7</a:t>
            </a:fld>
            <a:endParaRPr lang="en-US" dirty="0"/>
          </a:p>
        </p:txBody>
      </p:sp>
      <p:pic>
        <p:nvPicPr>
          <p:cNvPr id="10242" name="Picture 2">
            <a:extLst>
              <a:ext uri="{FF2B5EF4-FFF2-40B4-BE49-F238E27FC236}">
                <a16:creationId xmlns:a16="http://schemas.microsoft.com/office/drawing/2014/main" id="{BD3F1B9E-5D1E-4BC1-8459-DBEBA9DB06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247" t="60084" r="3906" b="12535"/>
          <a:stretch/>
        </p:blipFill>
        <p:spPr bwMode="auto">
          <a:xfrm>
            <a:off x="1722895" y="87472"/>
            <a:ext cx="8746210" cy="3537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2E44B28-9E37-4DA6-8AD9-A8DADF10E6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29" t="45756" r="52301" b="38662"/>
          <a:stretch/>
        </p:blipFill>
        <p:spPr bwMode="auto">
          <a:xfrm>
            <a:off x="7645504" y="4184372"/>
            <a:ext cx="4394793" cy="21257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5DF879A-3914-409F-8400-191E623465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27" t="16276" r="73238" b="63569"/>
          <a:stretch/>
        </p:blipFill>
        <p:spPr bwMode="auto">
          <a:xfrm>
            <a:off x="112923" y="1769824"/>
            <a:ext cx="4272480" cy="2749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2C01B8CE-A075-4907-896B-540B8E26FD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07" t="36486" r="76087" b="55887"/>
          <a:stretch/>
        </p:blipFill>
        <p:spPr bwMode="auto">
          <a:xfrm>
            <a:off x="1226756" y="4485825"/>
            <a:ext cx="3764861" cy="10405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FA8B510F-0AB7-41D7-9F93-F19CB3DF69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29" t="68563" r="52301" b="23177"/>
          <a:stretch/>
        </p:blipFill>
        <p:spPr bwMode="auto">
          <a:xfrm>
            <a:off x="8781534" y="2103972"/>
            <a:ext cx="4394793" cy="11267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8F92793C-2F46-4171-AF3D-502B6E61D2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29" t="16254" r="52301" b="78834"/>
          <a:stretch/>
        </p:blipFill>
        <p:spPr bwMode="auto">
          <a:xfrm>
            <a:off x="4436130" y="4184372"/>
            <a:ext cx="4394793" cy="6701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4FEDDE-D9E3-4196-960F-8782C89AD7EB}"/>
              </a:ext>
            </a:extLst>
          </p:cNvPr>
          <p:cNvSpPr txBox="1"/>
          <p:nvPr/>
        </p:nvSpPr>
        <p:spPr>
          <a:xfrm>
            <a:off x="0" y="6485673"/>
            <a:ext cx="6718891" cy="307777"/>
          </a:xfrm>
          <a:prstGeom prst="rect">
            <a:avLst/>
          </a:prstGeom>
          <a:noFill/>
        </p:spPr>
        <p:txBody>
          <a:bodyPr wrap="none" rtlCol="0">
            <a:spAutoFit/>
          </a:bodyPr>
          <a:lstStyle/>
          <a:p>
            <a:r>
              <a:rPr lang="en-CA" sz="1400" dirty="0">
                <a:solidFill>
                  <a:schemeClr val="accent6"/>
                </a:solidFill>
              </a:rPr>
              <a:t>Adapted from work by </a:t>
            </a:r>
            <a:r>
              <a:rPr lang="en-CA" sz="1400" dirty="0" err="1">
                <a:solidFill>
                  <a:schemeClr val="accent6"/>
                </a:solidFill>
              </a:rPr>
              <a:t>Hylke</a:t>
            </a:r>
            <a:r>
              <a:rPr lang="en-CA" sz="1400" dirty="0">
                <a:solidFill>
                  <a:schemeClr val="accent6"/>
                </a:solidFill>
              </a:rPr>
              <a:t> Bons based on work by Z. </a:t>
            </a:r>
            <a:r>
              <a:rPr lang="en-CA" sz="1400" dirty="0" err="1">
                <a:solidFill>
                  <a:schemeClr val="accent6"/>
                </a:solidFill>
              </a:rPr>
              <a:t>Rusin</a:t>
            </a:r>
            <a:r>
              <a:rPr lang="en-CA" sz="1400" dirty="0">
                <a:solidFill>
                  <a:schemeClr val="accent6"/>
                </a:solidFill>
              </a:rPr>
              <a:t> and S. Pierre. CC 3.0 License.</a:t>
            </a:r>
          </a:p>
        </p:txBody>
      </p:sp>
      <p:pic>
        <p:nvPicPr>
          <p:cNvPr id="20" name="Picture 2">
            <a:extLst>
              <a:ext uri="{FF2B5EF4-FFF2-40B4-BE49-F238E27FC236}">
                <a16:creationId xmlns:a16="http://schemas.microsoft.com/office/drawing/2014/main" id="{275AB82B-54BD-4040-BCD0-E105108EC2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29" t="25743" r="52301" b="63591"/>
          <a:stretch/>
        </p:blipFill>
        <p:spPr bwMode="auto">
          <a:xfrm>
            <a:off x="4348181" y="4718157"/>
            <a:ext cx="4394793" cy="14550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464BD606-1337-4C9A-AAF1-2AA274AA17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29" t="81120" r="52301" b="15371"/>
          <a:stretch/>
        </p:blipFill>
        <p:spPr bwMode="auto">
          <a:xfrm>
            <a:off x="8781534" y="3189686"/>
            <a:ext cx="4394793" cy="47862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9780A02D-A561-402C-A6C4-B35BA2D36D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07" t="52400" r="76087" b="43937"/>
          <a:stretch/>
        </p:blipFill>
        <p:spPr bwMode="auto">
          <a:xfrm>
            <a:off x="1226755" y="5526404"/>
            <a:ext cx="3764861" cy="499699"/>
          </a:xfrm>
          <a:prstGeom prst="rect">
            <a:avLst/>
          </a:prstGeom>
          <a:noFill/>
          <a:extLst>
            <a:ext uri="{909E8E84-426E-40DD-AFC4-6F175D3DCCD1}">
              <a14:hiddenFill xmlns:a14="http://schemas.microsoft.com/office/drawing/2010/main">
                <a:solidFill>
                  <a:srgbClr val="FFFFFF"/>
                </a:solidFill>
              </a14:hiddenFill>
            </a:ext>
          </a:extLst>
        </p:spPr>
      </p:pic>
      <p:pic>
        <p:nvPicPr>
          <p:cNvPr id="29" name="Audio 28">
            <a:hlinkClick r:id="" action="ppaction://media"/>
            <a:extLst>
              <a:ext uri="{FF2B5EF4-FFF2-40B4-BE49-F238E27FC236}">
                <a16:creationId xmlns:a16="http://schemas.microsoft.com/office/drawing/2014/main" id="{FDC1DD07-BDC3-4B91-B8F5-C0F25659C6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10145807"/>
      </p:ext>
    </p:extLst>
  </p:cSld>
  <p:clrMapOvr>
    <a:masterClrMapping/>
  </p:clrMapOvr>
  <mc:AlternateContent xmlns:mc="http://schemas.openxmlformats.org/markup-compatibility/2006">
    <mc:Choice xmlns:p14="http://schemas.microsoft.com/office/powerpoint/2010/main" Requires="p14">
      <p:transition spd="slow" p14:dur="2000" advTm="43620"/>
    </mc:Choice>
    <mc:Fallback>
      <p:transition spd="slow" advTm="43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27B82A-12DE-445A-BAB8-AF3F2BDA8048}"/>
              </a:ext>
            </a:extLst>
          </p:cNvPr>
          <p:cNvSpPr>
            <a:spLocks noGrp="1"/>
          </p:cNvSpPr>
          <p:nvPr>
            <p:ph type="body" idx="1"/>
          </p:nvPr>
        </p:nvSpPr>
        <p:spPr/>
        <p:txBody>
          <a:bodyPr/>
          <a:lstStyle/>
          <a:p>
            <a:r>
              <a:rPr lang="en-CA" dirty="0"/>
              <a:t>commit</a:t>
            </a:r>
          </a:p>
        </p:txBody>
      </p:sp>
      <p:sp>
        <p:nvSpPr>
          <p:cNvPr id="6" name="Content Placeholder 5">
            <a:extLst>
              <a:ext uri="{FF2B5EF4-FFF2-40B4-BE49-F238E27FC236}">
                <a16:creationId xmlns:a16="http://schemas.microsoft.com/office/drawing/2014/main" id="{E7CA6825-B3D5-4A6C-960D-D7FD0FFC5BF9}"/>
              </a:ext>
            </a:extLst>
          </p:cNvPr>
          <p:cNvSpPr>
            <a:spLocks noGrp="1"/>
          </p:cNvSpPr>
          <p:nvPr>
            <p:ph sz="half" idx="2"/>
          </p:nvPr>
        </p:nvSpPr>
        <p:spPr/>
        <p:txBody>
          <a:bodyPr/>
          <a:lstStyle/>
          <a:p>
            <a:r>
              <a:rPr lang="en-CA" i="1" dirty="0"/>
              <a:t>A snapshot of work at a point in time</a:t>
            </a:r>
          </a:p>
        </p:txBody>
      </p:sp>
      <p:sp>
        <p:nvSpPr>
          <p:cNvPr id="7" name="Text Placeholder 6">
            <a:extLst>
              <a:ext uri="{FF2B5EF4-FFF2-40B4-BE49-F238E27FC236}">
                <a16:creationId xmlns:a16="http://schemas.microsoft.com/office/drawing/2014/main" id="{E2358CD6-48AB-44FF-9863-EE4DC45839F1}"/>
              </a:ext>
            </a:extLst>
          </p:cNvPr>
          <p:cNvSpPr>
            <a:spLocks noGrp="1"/>
          </p:cNvSpPr>
          <p:nvPr>
            <p:ph type="body" sz="quarter" idx="3"/>
          </p:nvPr>
        </p:nvSpPr>
        <p:spPr/>
        <p:txBody>
          <a:bodyPr/>
          <a:lstStyle/>
          <a:p>
            <a:r>
              <a:rPr lang="en-CA" dirty="0"/>
              <a:t>repository</a:t>
            </a:r>
          </a:p>
        </p:txBody>
      </p:sp>
      <p:sp>
        <p:nvSpPr>
          <p:cNvPr id="8" name="Content Placeholder 7">
            <a:extLst>
              <a:ext uri="{FF2B5EF4-FFF2-40B4-BE49-F238E27FC236}">
                <a16:creationId xmlns:a16="http://schemas.microsoft.com/office/drawing/2014/main" id="{96812704-8A70-416C-8CF9-CE8EF45C4505}"/>
              </a:ext>
            </a:extLst>
          </p:cNvPr>
          <p:cNvSpPr>
            <a:spLocks noGrp="1"/>
          </p:cNvSpPr>
          <p:nvPr>
            <p:ph sz="quarter" idx="4"/>
          </p:nvPr>
        </p:nvSpPr>
        <p:spPr/>
        <p:txBody>
          <a:bodyPr/>
          <a:lstStyle/>
          <a:p>
            <a:r>
              <a:rPr lang="en-CA" i="1" dirty="0"/>
              <a:t>A group of linked commits</a:t>
            </a:r>
          </a:p>
          <a:p>
            <a:r>
              <a:rPr lang="en-US" b="0" i="0" dirty="0">
                <a:effectLst/>
                <a:latin typeface="-apple-system"/>
              </a:rPr>
              <a:t>Note: these form a Directed Acyclic Graph (DAG), with nodes identified by their </a:t>
            </a:r>
            <a:r>
              <a:rPr lang="en-US" b="0" i="1" dirty="0">
                <a:effectLst/>
                <a:latin typeface="-apple-system"/>
              </a:rPr>
              <a:t>hash</a:t>
            </a:r>
            <a:r>
              <a:rPr lang="en-US" b="0" i="0" dirty="0">
                <a:effectLst/>
                <a:latin typeface="-apple-system"/>
              </a:rPr>
              <a:t>.</a:t>
            </a:r>
            <a:endParaRPr lang="en-CA" i="1" dirty="0"/>
          </a:p>
        </p:txBody>
      </p:sp>
      <p:sp>
        <p:nvSpPr>
          <p:cNvPr id="9" name="Slide Number Placeholder 8">
            <a:extLst>
              <a:ext uri="{FF2B5EF4-FFF2-40B4-BE49-F238E27FC236}">
                <a16:creationId xmlns:a16="http://schemas.microsoft.com/office/drawing/2014/main" id="{CAE62EDA-C13A-45DA-B732-BE71A53EEC6A}"/>
              </a:ext>
            </a:extLst>
          </p:cNvPr>
          <p:cNvSpPr>
            <a:spLocks noGrp="1"/>
          </p:cNvSpPr>
          <p:nvPr>
            <p:ph type="sldNum" sz="quarter" idx="12"/>
          </p:nvPr>
        </p:nvSpPr>
        <p:spPr/>
        <p:txBody>
          <a:bodyPr/>
          <a:lstStyle/>
          <a:p>
            <a:fld id="{8C2E478F-E849-4A8C-AF1F-CBCC78A7CBFA}" type="slidenum">
              <a:rPr lang="en-US" smtClean="0"/>
              <a:t>8</a:t>
            </a:fld>
            <a:endParaRPr lang="en-US" dirty="0"/>
          </a:p>
        </p:txBody>
      </p:sp>
      <p:pic>
        <p:nvPicPr>
          <p:cNvPr id="12290" name="Picture 2">
            <a:extLst>
              <a:ext uri="{FF2B5EF4-FFF2-40B4-BE49-F238E27FC236}">
                <a16:creationId xmlns:a16="http://schemas.microsoft.com/office/drawing/2014/main" id="{CEBF41A0-F7B6-48F0-B0C7-6DCB5ABF04E5}"/>
              </a:ext>
            </a:extLst>
          </p:cNvPr>
          <p:cNvPicPr>
            <a:picLocks noGrp="1" noChangeAspect="1" noChangeArrowheads="1"/>
          </p:cNvPicPr>
          <p:nvPr>
            <p:ph type="pic" sz="quarter" idx="10"/>
          </p:nvPr>
        </p:nvPicPr>
        <p:blipFill rotWithShape="1">
          <a:blip r:embed="rId5">
            <a:extLst>
              <a:ext uri="{28A0092B-C50C-407E-A947-70E740481C1C}">
                <a14:useLocalDpi xmlns:a14="http://schemas.microsoft.com/office/drawing/2010/main" val="0"/>
              </a:ext>
            </a:extLst>
          </a:blip>
          <a:srcRect l="-42100" r="-42100"/>
          <a:stretch/>
        </p:blipFill>
        <p:spPr bwMode="auto">
          <a:xfrm>
            <a:off x="-1625176" y="389838"/>
            <a:ext cx="9587974" cy="35187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752C5FF-27F9-41EF-8FD6-A53D2F31A2F2}"/>
              </a:ext>
            </a:extLst>
          </p:cNvPr>
          <p:cNvSpPr txBox="1"/>
          <p:nvPr/>
        </p:nvSpPr>
        <p:spPr>
          <a:xfrm>
            <a:off x="7819703" y="97087"/>
            <a:ext cx="6096000" cy="307777"/>
          </a:xfrm>
          <a:prstGeom prst="rect">
            <a:avLst/>
          </a:prstGeom>
          <a:noFill/>
        </p:spPr>
        <p:txBody>
          <a:bodyPr wrap="square">
            <a:spAutoFit/>
          </a:bodyPr>
          <a:lstStyle/>
          <a:p>
            <a:r>
              <a:rPr lang="en-US" sz="1400" b="0" i="0" dirty="0">
                <a:solidFill>
                  <a:schemeClr val="accent6"/>
                </a:solidFill>
                <a:effectLst/>
                <a:latin typeface="-apple-system"/>
              </a:rPr>
              <a:t>Image Credit: </a:t>
            </a:r>
            <a:r>
              <a:rPr lang="en-US" sz="1400" b="0" i="0" dirty="0" err="1">
                <a:solidFill>
                  <a:schemeClr val="accent6"/>
                </a:solidFill>
                <a:effectLst/>
                <a:latin typeface="-apple-system"/>
              </a:rPr>
              <a:t>ProGit</a:t>
            </a:r>
            <a:r>
              <a:rPr lang="en-US" sz="1400" b="0" i="0" dirty="0">
                <a:solidFill>
                  <a:schemeClr val="accent6"/>
                </a:solidFill>
                <a:effectLst/>
                <a:latin typeface="-apple-system"/>
              </a:rPr>
              <a:t> book, by Scott Chacon, CC License.</a:t>
            </a:r>
            <a:endParaRPr lang="en-CA" sz="1400" dirty="0">
              <a:solidFill>
                <a:schemeClr val="accent6"/>
              </a:solidFill>
            </a:endParaRPr>
          </a:p>
        </p:txBody>
      </p:sp>
      <p:pic>
        <p:nvPicPr>
          <p:cNvPr id="12292" name="Picture 4">
            <a:extLst>
              <a:ext uri="{FF2B5EF4-FFF2-40B4-BE49-F238E27FC236}">
                <a16:creationId xmlns:a16="http://schemas.microsoft.com/office/drawing/2014/main" id="{07A6D041-D8AE-4634-8BF2-2328E78C58ED}"/>
              </a:ext>
            </a:extLst>
          </p:cNvPr>
          <p:cNvPicPr>
            <a:picLocks noGrp="1" noChangeAspect="1" noChangeArrowheads="1"/>
          </p:cNvPicPr>
          <p:nvPr>
            <p:ph type="pic" sz="quarter" idx="11"/>
          </p:nvPr>
        </p:nvPicPr>
        <p:blipFill rotWithShape="1">
          <a:blip r:embed="rId6">
            <a:extLst>
              <a:ext uri="{28A0092B-C50C-407E-A947-70E740481C1C}">
                <a14:useLocalDpi xmlns:a14="http://schemas.microsoft.com/office/drawing/2010/main" val="0"/>
              </a:ext>
            </a:extLst>
          </a:blip>
          <a:srcRect l="-10764" r="-10764"/>
          <a:stretch/>
        </p:blipFill>
        <p:spPr bwMode="auto">
          <a:xfrm>
            <a:off x="5928067" y="920090"/>
            <a:ext cx="6698272" cy="24582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4">
            <a:extLst>
              <a:ext uri="{FF2B5EF4-FFF2-40B4-BE49-F238E27FC236}">
                <a16:creationId xmlns:a16="http://schemas.microsoft.com/office/drawing/2014/main" id="{7B840A85-985D-4702-B860-27A83B6C52A6}"/>
              </a:ext>
            </a:extLst>
          </p:cNvPr>
          <p:cNvSpPr txBox="1">
            <a:spLocks/>
          </p:cNvSpPr>
          <p:nvPr/>
        </p:nvSpPr>
        <p:spPr>
          <a:xfrm>
            <a:off x="469107" y="5087301"/>
            <a:ext cx="5157787" cy="49450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hash</a:t>
            </a:r>
          </a:p>
        </p:txBody>
      </p:sp>
      <p:sp>
        <p:nvSpPr>
          <p:cNvPr id="18" name="Content Placeholder 5">
            <a:extLst>
              <a:ext uri="{FF2B5EF4-FFF2-40B4-BE49-F238E27FC236}">
                <a16:creationId xmlns:a16="http://schemas.microsoft.com/office/drawing/2014/main" id="{9F8ECF90-1B2C-4A5A-9099-195D6FC33A4B}"/>
              </a:ext>
            </a:extLst>
          </p:cNvPr>
          <p:cNvSpPr txBox="1">
            <a:spLocks/>
          </p:cNvSpPr>
          <p:nvPr/>
        </p:nvSpPr>
        <p:spPr>
          <a:xfrm>
            <a:off x="469107" y="5754085"/>
            <a:ext cx="5676512" cy="203914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effectLst/>
                <a:latin typeface="-apple-system"/>
              </a:rPr>
              <a:t>a fingerprint of the content of each commit </a:t>
            </a:r>
            <a:r>
              <a:rPr lang="en-US" b="0" i="1" dirty="0">
                <a:effectLst/>
                <a:latin typeface="-apple-system"/>
              </a:rPr>
              <a:t>and its parent</a:t>
            </a:r>
            <a:endParaRPr lang="en-CA" i="1" dirty="0"/>
          </a:p>
        </p:txBody>
      </p:sp>
      <p:sp>
        <p:nvSpPr>
          <p:cNvPr id="20" name="TextBox 19">
            <a:extLst>
              <a:ext uri="{FF2B5EF4-FFF2-40B4-BE49-F238E27FC236}">
                <a16:creationId xmlns:a16="http://schemas.microsoft.com/office/drawing/2014/main" id="{8029C561-B669-4A00-84E4-651C19001AB2}"/>
              </a:ext>
            </a:extLst>
          </p:cNvPr>
          <p:cNvSpPr txBox="1"/>
          <p:nvPr/>
        </p:nvSpPr>
        <p:spPr>
          <a:xfrm>
            <a:off x="30750" y="6437253"/>
            <a:ext cx="7995100" cy="307777"/>
          </a:xfrm>
          <a:prstGeom prst="rect">
            <a:avLst/>
          </a:prstGeom>
          <a:noFill/>
        </p:spPr>
        <p:txBody>
          <a:bodyPr wrap="square">
            <a:spAutoFit/>
          </a:bodyPr>
          <a:lstStyle/>
          <a:p>
            <a:r>
              <a:rPr lang="en-CA" sz="1400" dirty="0">
                <a:hlinkClick r:id="rId7"/>
              </a:rPr>
              <a:t>ICESAT-2HackWeek/intro-</a:t>
            </a:r>
            <a:r>
              <a:rPr lang="en-CA" sz="1400" dirty="0" err="1">
                <a:hlinkClick r:id="rId7"/>
              </a:rPr>
              <a:t>jupyter</a:t>
            </a:r>
            <a:r>
              <a:rPr lang="en-CA" sz="1400" dirty="0">
                <a:hlinkClick r:id="rId7"/>
              </a:rPr>
              <a:t>-git: Introductory tutorials to the </a:t>
            </a:r>
            <a:r>
              <a:rPr lang="en-CA" sz="1400" dirty="0" err="1">
                <a:hlinkClick r:id="rId7"/>
              </a:rPr>
              <a:t>Jupyter</a:t>
            </a:r>
            <a:r>
              <a:rPr lang="en-CA" sz="1400" dirty="0">
                <a:hlinkClick r:id="rId7"/>
              </a:rPr>
              <a:t> ecosystem and Git (github.com)</a:t>
            </a:r>
            <a:endParaRPr lang="en-CA" sz="1400" dirty="0"/>
          </a:p>
        </p:txBody>
      </p:sp>
      <p:pic>
        <p:nvPicPr>
          <p:cNvPr id="14" name="Audio 13">
            <a:hlinkClick r:id="" action="ppaction://media"/>
            <a:extLst>
              <a:ext uri="{FF2B5EF4-FFF2-40B4-BE49-F238E27FC236}">
                <a16:creationId xmlns:a16="http://schemas.microsoft.com/office/drawing/2014/main" id="{767B0E2D-766A-4AB2-8DD1-976501CB547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84758978"/>
      </p:ext>
    </p:extLst>
  </p:cSld>
  <p:clrMapOvr>
    <a:masterClrMapping/>
  </p:clrMapOvr>
  <mc:AlternateContent xmlns:mc="http://schemas.openxmlformats.org/markup-compatibility/2006">
    <mc:Choice xmlns:p14="http://schemas.microsoft.com/office/powerpoint/2010/main" Requires="p14">
      <p:transition spd="slow" p14:dur="2000" advTm="98284"/>
    </mc:Choice>
    <mc:Fallback>
      <p:transition spd="slow" advTm="98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0B4BE-C447-48F2-9213-16B04DB52B55}"/>
              </a:ext>
            </a:extLst>
          </p:cNvPr>
          <p:cNvSpPr>
            <a:spLocks noGrp="1"/>
          </p:cNvSpPr>
          <p:nvPr>
            <p:ph type="body" sz="quarter" idx="16"/>
          </p:nvPr>
        </p:nvSpPr>
        <p:spPr>
          <a:xfrm>
            <a:off x="6095999" y="1522649"/>
            <a:ext cx="4023360" cy="464871"/>
          </a:xfrm>
        </p:spPr>
        <p:txBody>
          <a:bodyPr/>
          <a:lstStyle/>
          <a:p>
            <a:r>
              <a:rPr lang="en-CA" dirty="0"/>
              <a:t>Distributed Version Control</a:t>
            </a:r>
          </a:p>
        </p:txBody>
      </p:sp>
      <p:sp>
        <p:nvSpPr>
          <p:cNvPr id="4" name="Slide Number Placeholder 3">
            <a:extLst>
              <a:ext uri="{FF2B5EF4-FFF2-40B4-BE49-F238E27FC236}">
                <a16:creationId xmlns:a16="http://schemas.microsoft.com/office/drawing/2014/main" id="{5B10A2E6-7C76-40D1-BEDC-8D95BFCC35B8}"/>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5" name="Content Placeholder 4">
            <a:extLst>
              <a:ext uri="{FF2B5EF4-FFF2-40B4-BE49-F238E27FC236}">
                <a16:creationId xmlns:a16="http://schemas.microsoft.com/office/drawing/2014/main" id="{4BCD0A13-5E59-4ABA-9A21-7E72DA163AF4}"/>
              </a:ext>
            </a:extLst>
          </p:cNvPr>
          <p:cNvSpPr>
            <a:spLocks noGrp="1"/>
          </p:cNvSpPr>
          <p:nvPr>
            <p:ph idx="1"/>
          </p:nvPr>
        </p:nvSpPr>
        <p:spPr>
          <a:xfrm>
            <a:off x="6095999" y="2144262"/>
            <a:ext cx="4646246" cy="2218585"/>
          </a:xfrm>
        </p:spPr>
        <p:txBody>
          <a:bodyPr/>
          <a:lstStyle/>
          <a:p>
            <a:r>
              <a:rPr lang="en-CA" dirty="0"/>
              <a:t>A pull is fetch followed by a merge</a:t>
            </a:r>
          </a:p>
          <a:p>
            <a:r>
              <a:rPr lang="en-CA" dirty="0"/>
              <a:t>A central server is not strictly required at all for git</a:t>
            </a:r>
          </a:p>
          <a:p>
            <a:r>
              <a:rPr lang="en-CA" dirty="0"/>
              <a:t>Many projects use a centralized service to facilitate communication and collaboration.</a:t>
            </a:r>
          </a:p>
        </p:txBody>
      </p:sp>
      <p:sp>
        <p:nvSpPr>
          <p:cNvPr id="6" name="Title 5">
            <a:extLst>
              <a:ext uri="{FF2B5EF4-FFF2-40B4-BE49-F238E27FC236}">
                <a16:creationId xmlns:a16="http://schemas.microsoft.com/office/drawing/2014/main" id="{1BB20129-E93D-458E-BF6D-63ADB4D76FB8}"/>
              </a:ext>
            </a:extLst>
          </p:cNvPr>
          <p:cNvSpPr>
            <a:spLocks noGrp="1"/>
          </p:cNvSpPr>
          <p:nvPr>
            <p:ph type="title"/>
          </p:nvPr>
        </p:nvSpPr>
        <p:spPr>
          <a:xfrm>
            <a:off x="6095999" y="560040"/>
            <a:ext cx="5897218" cy="884238"/>
          </a:xfrm>
        </p:spPr>
        <p:txBody>
          <a:bodyPr/>
          <a:lstStyle/>
          <a:p>
            <a:r>
              <a:rPr lang="en-CA" dirty="0"/>
              <a:t>Pushing and pulling</a:t>
            </a:r>
          </a:p>
        </p:txBody>
      </p:sp>
      <p:pic>
        <p:nvPicPr>
          <p:cNvPr id="13314" name="Picture 2" descr="General sequence of events for a simple multiple-developer Git workflow">
            <a:extLst>
              <a:ext uri="{FF2B5EF4-FFF2-40B4-BE49-F238E27FC236}">
                <a16:creationId xmlns:a16="http://schemas.microsoft.com/office/drawing/2014/main" id="{4E09AFD2-9D84-46F1-A4BA-36F0BA8C213D}"/>
              </a:ext>
            </a:extLst>
          </p:cNvPr>
          <p:cNvPicPr>
            <a:picLocks noGrp="1" noChangeAspect="1" noChangeArrowheads="1"/>
          </p:cNvPicPr>
          <p:nvPr>
            <p:ph type="pic" sz="quarter" idx="14"/>
          </p:nvPr>
        </p:nvPicPr>
        <p:blipFill rotWithShape="1">
          <a:blip r:embed="rId5">
            <a:extLst>
              <a:ext uri="{28A0092B-C50C-407E-A947-70E740481C1C}">
                <a14:useLocalDpi xmlns:a14="http://schemas.microsoft.com/office/drawing/2010/main" val="0"/>
              </a:ext>
            </a:extLst>
          </a:blip>
          <a:srcRect l="-468" r="-468"/>
          <a:stretch/>
        </p:blipFill>
        <p:spPr bwMode="auto">
          <a:xfrm>
            <a:off x="312421" y="217911"/>
            <a:ext cx="5080531" cy="64221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32DFD77-4D0B-4625-97BF-0CCB8BDD9A3C}"/>
              </a:ext>
            </a:extLst>
          </p:cNvPr>
          <p:cNvSpPr txBox="1"/>
          <p:nvPr/>
        </p:nvSpPr>
        <p:spPr>
          <a:xfrm>
            <a:off x="-1" y="6566111"/>
            <a:ext cx="6096000" cy="307777"/>
          </a:xfrm>
          <a:prstGeom prst="rect">
            <a:avLst/>
          </a:prstGeom>
          <a:noFill/>
        </p:spPr>
        <p:txBody>
          <a:bodyPr wrap="square">
            <a:spAutoFit/>
          </a:bodyPr>
          <a:lstStyle/>
          <a:p>
            <a:r>
              <a:rPr lang="en-US" sz="1400" b="0" i="0" dirty="0">
                <a:solidFill>
                  <a:schemeClr val="accent6"/>
                </a:solidFill>
                <a:effectLst/>
                <a:latin typeface="-apple-system"/>
              </a:rPr>
              <a:t>Credit: </a:t>
            </a:r>
            <a:r>
              <a:rPr lang="en-US" sz="1400" b="0" i="0" dirty="0" err="1">
                <a:solidFill>
                  <a:schemeClr val="accent6"/>
                </a:solidFill>
                <a:effectLst/>
                <a:latin typeface="-apple-system"/>
              </a:rPr>
              <a:t>ProGit</a:t>
            </a:r>
            <a:r>
              <a:rPr lang="en-US" sz="1400" b="0" i="0" dirty="0">
                <a:solidFill>
                  <a:schemeClr val="accent6"/>
                </a:solidFill>
                <a:effectLst/>
                <a:latin typeface="-apple-system"/>
              </a:rPr>
              <a:t> book, by Scott Chacon, CC License.</a:t>
            </a:r>
            <a:endParaRPr lang="en-CA" sz="1400" dirty="0">
              <a:solidFill>
                <a:schemeClr val="accent6"/>
              </a:solidFill>
            </a:endParaRPr>
          </a:p>
        </p:txBody>
      </p:sp>
      <p:pic>
        <p:nvPicPr>
          <p:cNvPr id="7" name="Audio 6">
            <a:hlinkClick r:id="" action="ppaction://media"/>
            <a:extLst>
              <a:ext uri="{FF2B5EF4-FFF2-40B4-BE49-F238E27FC236}">
                <a16:creationId xmlns:a16="http://schemas.microsoft.com/office/drawing/2014/main" id="{2136D723-3757-45FE-AEC2-30EE3CB09B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97161031"/>
      </p:ext>
    </p:extLst>
  </p:cSld>
  <p:clrMapOvr>
    <a:masterClrMapping/>
  </p:clrMapOvr>
  <mc:AlternateContent xmlns:mc="http://schemas.openxmlformats.org/markup-compatibility/2006">
    <mc:Choice xmlns:p14="http://schemas.microsoft.com/office/powerpoint/2010/main" Requires="p14">
      <p:transition spd="slow" p14:dur="2000" advTm="56692"/>
    </mc:Choice>
    <mc:Fallback>
      <p:transition spd="slow" advTm="56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4609</TotalTime>
  <Words>1881</Words>
  <Application>Microsoft Office PowerPoint</Application>
  <PresentationFormat>Widescreen</PresentationFormat>
  <Paragraphs>153</Paragraphs>
  <Slides>11</Slides>
  <Notes>11</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-apple-system</vt:lpstr>
      <vt:lpstr>Arial</vt:lpstr>
      <vt:lpstr>Calibri</vt:lpstr>
      <vt:lpstr>Calibri Light</vt:lpstr>
      <vt:lpstr>Courier New</vt:lpstr>
      <vt:lpstr>Lucida</vt:lpstr>
      <vt:lpstr>Wingdings</vt:lpstr>
      <vt:lpstr>Office Theme</vt:lpstr>
      <vt:lpstr>Using Git and github to Enable Open Ocean Science</vt:lpstr>
      <vt:lpstr>What is Version Control?</vt:lpstr>
      <vt:lpstr>Why use Version Control?</vt:lpstr>
      <vt:lpstr>How Do VERSION CONTROL systems (VCS) WORK?</vt:lpstr>
      <vt:lpstr>How does Git Work?</vt:lpstr>
      <vt:lpstr>Tools</vt:lpstr>
      <vt:lpstr>PowerPoint Presentation</vt:lpstr>
      <vt:lpstr>PowerPoint Presentation</vt:lpstr>
      <vt:lpstr>Pushing and pulling</vt:lpstr>
      <vt:lpstr>PowerPoint Presentation</vt:lpstr>
      <vt:lpstr>Tutorial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Git and GitHub to Enable Open Ocean Science</dc:title>
  <dc:creator>James Munroe</dc:creator>
  <cp:lastModifiedBy>James Munroe</cp:lastModifiedBy>
  <cp:revision>1</cp:revision>
  <dcterms:created xsi:type="dcterms:W3CDTF">2022-02-18T22:39:18Z</dcterms:created>
  <dcterms:modified xsi:type="dcterms:W3CDTF">2022-02-22T03:28:46Z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